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254" r:id="rId1"/>
  </p:sldMasterIdLst>
  <p:notesMasterIdLst>
    <p:notesMasterId r:id="rId33"/>
  </p:notesMasterIdLst>
  <p:sldIdLst>
    <p:sldId id="256" r:id="rId2"/>
    <p:sldId id="257" r:id="rId3"/>
    <p:sldId id="263" r:id="rId4"/>
    <p:sldId id="261" r:id="rId5"/>
    <p:sldId id="259" r:id="rId6"/>
    <p:sldId id="260" r:id="rId7"/>
    <p:sldId id="265" r:id="rId8"/>
    <p:sldId id="262" r:id="rId9"/>
    <p:sldId id="283" r:id="rId10"/>
    <p:sldId id="272" r:id="rId11"/>
    <p:sldId id="258" r:id="rId12"/>
    <p:sldId id="264" r:id="rId13"/>
    <p:sldId id="268" r:id="rId14"/>
    <p:sldId id="278" r:id="rId15"/>
    <p:sldId id="276" r:id="rId16"/>
    <p:sldId id="275" r:id="rId17"/>
    <p:sldId id="277" r:id="rId18"/>
    <p:sldId id="282" r:id="rId19"/>
    <p:sldId id="287" r:id="rId20"/>
    <p:sldId id="267" r:id="rId21"/>
    <p:sldId id="279" r:id="rId22"/>
    <p:sldId id="266" r:id="rId23"/>
    <p:sldId id="281" r:id="rId24"/>
    <p:sldId id="280" r:id="rId25"/>
    <p:sldId id="270" r:id="rId26"/>
    <p:sldId id="269" r:id="rId27"/>
    <p:sldId id="284" r:id="rId28"/>
    <p:sldId id="289" r:id="rId29"/>
    <p:sldId id="285" r:id="rId30"/>
    <p:sldId id="288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nna Gleza" initials="JG" lastIdx="1" clrIdx="0">
    <p:extLst>
      <p:ext uri="{19B8F6BF-5375-455C-9EA6-DF929625EA0E}">
        <p15:presenceInfo xmlns:p15="http://schemas.microsoft.com/office/powerpoint/2012/main" userId="92399f66d4a5c4b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92280" autoAdjust="0"/>
  </p:normalViewPr>
  <p:slideViewPr>
    <p:cSldViewPr snapToGrid="0">
      <p:cViewPr varScale="1">
        <p:scale>
          <a:sx n="76" d="100"/>
          <a:sy n="76" d="100"/>
        </p:scale>
        <p:origin x="59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B9BA29-DC67-432D-BD7B-84F02CE6435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7AF21F-235A-4EC0-B039-38CFDDC5B9D9}">
      <dgm:prSet custT="1"/>
      <dgm:spPr/>
      <dgm:t>
        <a:bodyPr/>
        <a:lstStyle/>
        <a:p>
          <a:r>
            <a:rPr lang="en-CA" sz="1800" dirty="0"/>
            <a:t>Sponsorship &amp; Publicity</a:t>
          </a:r>
          <a:endParaRPr lang="en-US" sz="1800" dirty="0"/>
        </a:p>
      </dgm:t>
    </dgm:pt>
    <dgm:pt modelId="{45F41707-D88C-42CE-B941-9FF7D8DA6BDF}" type="parTrans" cxnId="{EB8256C8-A023-4F93-9658-740A26390DF0}">
      <dgm:prSet/>
      <dgm:spPr/>
      <dgm:t>
        <a:bodyPr/>
        <a:lstStyle/>
        <a:p>
          <a:endParaRPr lang="en-US"/>
        </a:p>
      </dgm:t>
    </dgm:pt>
    <dgm:pt modelId="{9F1BD3C0-EC1E-4DA1-8B3D-6F636F97C820}" type="sibTrans" cxnId="{EB8256C8-A023-4F93-9658-740A26390DF0}">
      <dgm:prSet/>
      <dgm:spPr/>
      <dgm:t>
        <a:bodyPr/>
        <a:lstStyle/>
        <a:p>
          <a:endParaRPr lang="en-US"/>
        </a:p>
      </dgm:t>
    </dgm:pt>
    <dgm:pt modelId="{FA748D07-6399-4CFC-889E-69B7AB95D98A}">
      <dgm:prSet custT="1"/>
      <dgm:spPr/>
      <dgm:t>
        <a:bodyPr/>
        <a:lstStyle/>
        <a:p>
          <a:r>
            <a:rPr lang="en-CA" sz="1800" dirty="0"/>
            <a:t>Hospitality</a:t>
          </a:r>
          <a:endParaRPr lang="en-US" sz="1200" dirty="0"/>
        </a:p>
      </dgm:t>
    </dgm:pt>
    <dgm:pt modelId="{95BD39A2-FC9A-42FC-82DD-4C184DDAA1FD}" type="parTrans" cxnId="{70F594C0-1B2A-4157-A090-842C84B0D7B6}">
      <dgm:prSet/>
      <dgm:spPr/>
      <dgm:t>
        <a:bodyPr/>
        <a:lstStyle/>
        <a:p>
          <a:endParaRPr lang="en-US"/>
        </a:p>
      </dgm:t>
    </dgm:pt>
    <dgm:pt modelId="{C9567C6F-E500-48D1-880E-5DDB427A1574}" type="sibTrans" cxnId="{70F594C0-1B2A-4157-A090-842C84B0D7B6}">
      <dgm:prSet/>
      <dgm:spPr/>
      <dgm:t>
        <a:bodyPr/>
        <a:lstStyle/>
        <a:p>
          <a:endParaRPr lang="en-US"/>
        </a:p>
      </dgm:t>
    </dgm:pt>
    <dgm:pt modelId="{74619C35-595A-4085-A4D3-B552B582EBCA}">
      <dgm:prSet custT="1"/>
      <dgm:spPr/>
      <dgm:t>
        <a:bodyPr/>
        <a:lstStyle/>
        <a:p>
          <a:r>
            <a:rPr lang="en-CA" sz="1800" dirty="0"/>
            <a:t>Judges</a:t>
          </a:r>
          <a:endParaRPr lang="en-US" sz="1500" dirty="0"/>
        </a:p>
      </dgm:t>
    </dgm:pt>
    <dgm:pt modelId="{EBD8206D-E5E6-432C-A65D-17E0F016E0D4}" type="parTrans" cxnId="{64D119FC-608F-4335-AAD3-22DD21EF6C9A}">
      <dgm:prSet/>
      <dgm:spPr/>
      <dgm:t>
        <a:bodyPr/>
        <a:lstStyle/>
        <a:p>
          <a:endParaRPr lang="en-US"/>
        </a:p>
      </dgm:t>
    </dgm:pt>
    <dgm:pt modelId="{FB546C3B-973D-4CD5-B209-4CABC06F7C75}" type="sibTrans" cxnId="{64D119FC-608F-4335-AAD3-22DD21EF6C9A}">
      <dgm:prSet/>
      <dgm:spPr/>
      <dgm:t>
        <a:bodyPr/>
        <a:lstStyle/>
        <a:p>
          <a:endParaRPr lang="en-US"/>
        </a:p>
      </dgm:t>
    </dgm:pt>
    <dgm:pt modelId="{2A4E085E-6C4C-48A5-8EA9-DCF64E22AAE0}">
      <dgm:prSet/>
      <dgm:spPr/>
      <dgm:t>
        <a:bodyPr/>
        <a:lstStyle/>
        <a:p>
          <a:r>
            <a:rPr lang="en-CA" dirty="0"/>
            <a:t>Accommodations</a:t>
          </a:r>
          <a:endParaRPr lang="en-US" dirty="0"/>
        </a:p>
      </dgm:t>
    </dgm:pt>
    <dgm:pt modelId="{69C04C69-6A04-46F4-A7D8-7E3AA6E4195F}" type="parTrans" cxnId="{2AF63311-5811-486A-90C2-1832EC0059B6}">
      <dgm:prSet/>
      <dgm:spPr/>
      <dgm:t>
        <a:bodyPr/>
        <a:lstStyle/>
        <a:p>
          <a:endParaRPr lang="en-US"/>
        </a:p>
      </dgm:t>
    </dgm:pt>
    <dgm:pt modelId="{9ED046DE-A0A9-4C06-AC03-9A19EE20EA10}" type="sibTrans" cxnId="{2AF63311-5811-486A-90C2-1832EC0059B6}">
      <dgm:prSet/>
      <dgm:spPr/>
      <dgm:t>
        <a:bodyPr/>
        <a:lstStyle/>
        <a:p>
          <a:endParaRPr lang="en-US"/>
        </a:p>
      </dgm:t>
    </dgm:pt>
    <dgm:pt modelId="{D40B555B-9856-4773-864A-985E5184A11C}">
      <dgm:prSet custT="1"/>
      <dgm:spPr/>
      <dgm:t>
        <a:bodyPr/>
        <a:lstStyle/>
        <a:p>
          <a:r>
            <a:rPr lang="en-CA" sz="1800" dirty="0"/>
            <a:t>Schedule</a:t>
          </a:r>
          <a:endParaRPr lang="en-US" sz="1200" dirty="0"/>
        </a:p>
      </dgm:t>
    </dgm:pt>
    <dgm:pt modelId="{03096C09-C91E-40D2-B11C-6B1020DC0955}" type="parTrans" cxnId="{590B3745-D54E-4A08-AA0F-32F6C943A1C4}">
      <dgm:prSet/>
      <dgm:spPr/>
      <dgm:t>
        <a:bodyPr/>
        <a:lstStyle/>
        <a:p>
          <a:endParaRPr lang="en-US"/>
        </a:p>
      </dgm:t>
    </dgm:pt>
    <dgm:pt modelId="{0CC28ABA-33BB-4A7E-8B7A-8845E90BD6DF}" type="sibTrans" cxnId="{590B3745-D54E-4A08-AA0F-32F6C943A1C4}">
      <dgm:prSet/>
      <dgm:spPr/>
      <dgm:t>
        <a:bodyPr/>
        <a:lstStyle/>
        <a:p>
          <a:endParaRPr lang="en-US"/>
        </a:p>
      </dgm:t>
    </dgm:pt>
    <dgm:pt modelId="{6035AA7F-E2DA-4AE4-BDD7-A34D1780B122}">
      <dgm:prSet custT="1"/>
      <dgm:spPr/>
      <dgm:t>
        <a:bodyPr/>
        <a:lstStyle/>
        <a:p>
          <a:r>
            <a:rPr lang="en-CA" sz="1800" dirty="0"/>
            <a:t>Athlete Draw/Starting Order</a:t>
          </a:r>
          <a:endParaRPr lang="en-US" sz="1800" dirty="0"/>
        </a:p>
      </dgm:t>
    </dgm:pt>
    <dgm:pt modelId="{6A0E5650-CCE0-4B5B-98F9-3534A65E35C5}" type="parTrans" cxnId="{943168AE-3AA5-42AA-99CB-D482F28AB79A}">
      <dgm:prSet/>
      <dgm:spPr/>
      <dgm:t>
        <a:bodyPr/>
        <a:lstStyle/>
        <a:p>
          <a:endParaRPr lang="en-US"/>
        </a:p>
      </dgm:t>
    </dgm:pt>
    <dgm:pt modelId="{B75EE70D-B67D-4E94-ADBB-025F36C8200C}" type="sibTrans" cxnId="{943168AE-3AA5-42AA-99CB-D482F28AB79A}">
      <dgm:prSet/>
      <dgm:spPr/>
      <dgm:t>
        <a:bodyPr/>
        <a:lstStyle/>
        <a:p>
          <a:endParaRPr lang="en-US"/>
        </a:p>
      </dgm:t>
    </dgm:pt>
    <dgm:pt modelId="{0483B23A-5405-4D22-896E-390D46DFFCA1}">
      <dgm:prSet custT="1"/>
      <dgm:spPr/>
      <dgm:t>
        <a:bodyPr/>
        <a:lstStyle/>
        <a:p>
          <a:r>
            <a:rPr lang="en-CA" sz="1800" dirty="0"/>
            <a:t>Scoring</a:t>
          </a:r>
          <a:r>
            <a:rPr lang="en-CA" sz="1200" dirty="0"/>
            <a:t> </a:t>
          </a:r>
          <a:endParaRPr lang="en-US" sz="1200" dirty="0"/>
        </a:p>
      </dgm:t>
    </dgm:pt>
    <dgm:pt modelId="{3CD5A2B4-9E33-4E0D-96D2-20695F14C716}" type="parTrans" cxnId="{BCFB4E68-964B-495A-8535-940276E59534}">
      <dgm:prSet/>
      <dgm:spPr/>
      <dgm:t>
        <a:bodyPr/>
        <a:lstStyle/>
        <a:p>
          <a:endParaRPr lang="en-US"/>
        </a:p>
      </dgm:t>
    </dgm:pt>
    <dgm:pt modelId="{05ABEB99-0B75-45E6-AB78-4F93D3FB4824}" type="sibTrans" cxnId="{BCFB4E68-964B-495A-8535-940276E59534}">
      <dgm:prSet/>
      <dgm:spPr/>
      <dgm:t>
        <a:bodyPr/>
        <a:lstStyle/>
        <a:p>
          <a:endParaRPr lang="en-US"/>
        </a:p>
      </dgm:t>
    </dgm:pt>
    <dgm:pt modelId="{D300B324-D366-4E62-8970-5B961D9AD1CD}">
      <dgm:prSet custT="1"/>
      <dgm:spPr/>
      <dgm:t>
        <a:bodyPr/>
        <a:lstStyle/>
        <a:p>
          <a:r>
            <a:rPr lang="en-CA" sz="1800" dirty="0"/>
            <a:t>Awards</a:t>
          </a:r>
          <a:endParaRPr lang="en-US" sz="1200" dirty="0"/>
        </a:p>
      </dgm:t>
    </dgm:pt>
    <dgm:pt modelId="{2842E44B-5634-43FD-9661-74228CC6AC8E}" type="parTrans" cxnId="{6FFF68DE-B4EC-468C-BB71-11D145D5315C}">
      <dgm:prSet/>
      <dgm:spPr/>
      <dgm:t>
        <a:bodyPr/>
        <a:lstStyle/>
        <a:p>
          <a:endParaRPr lang="en-US"/>
        </a:p>
      </dgm:t>
    </dgm:pt>
    <dgm:pt modelId="{F4FD81FE-0440-4A2C-90F2-65F15DE0488F}" type="sibTrans" cxnId="{6FFF68DE-B4EC-468C-BB71-11D145D5315C}">
      <dgm:prSet/>
      <dgm:spPr/>
      <dgm:t>
        <a:bodyPr/>
        <a:lstStyle/>
        <a:p>
          <a:endParaRPr lang="en-US"/>
        </a:p>
      </dgm:t>
    </dgm:pt>
    <dgm:pt modelId="{CE86FA65-76AE-425F-BD7E-ED628F813D7B}">
      <dgm:prSet custT="1"/>
      <dgm:spPr/>
      <dgm:t>
        <a:bodyPr/>
        <a:lstStyle/>
        <a:p>
          <a:r>
            <a:rPr lang="en-CA" sz="1800" dirty="0"/>
            <a:t>Competition day</a:t>
          </a:r>
          <a:endParaRPr lang="en-US" sz="1800" dirty="0"/>
        </a:p>
      </dgm:t>
    </dgm:pt>
    <dgm:pt modelId="{1832FB91-195D-4478-BADE-9E901C3B7E12}" type="parTrans" cxnId="{1051248A-65B4-4FF0-92F3-B99470A60049}">
      <dgm:prSet/>
      <dgm:spPr/>
      <dgm:t>
        <a:bodyPr/>
        <a:lstStyle/>
        <a:p>
          <a:endParaRPr lang="en-US"/>
        </a:p>
      </dgm:t>
    </dgm:pt>
    <dgm:pt modelId="{ADB3AF82-ACB7-4289-B357-8F353CCE1E23}" type="sibTrans" cxnId="{1051248A-65B4-4FF0-92F3-B99470A60049}">
      <dgm:prSet/>
      <dgm:spPr/>
      <dgm:t>
        <a:bodyPr/>
        <a:lstStyle/>
        <a:p>
          <a:endParaRPr lang="en-US"/>
        </a:p>
      </dgm:t>
    </dgm:pt>
    <dgm:pt modelId="{CC73DC4D-FCD3-43CA-AC4B-18FF04F2A5F6}">
      <dgm:prSet custT="1"/>
      <dgm:spPr/>
      <dgm:t>
        <a:bodyPr/>
        <a:lstStyle/>
        <a:p>
          <a:r>
            <a:rPr lang="en-CA" sz="1800" dirty="0"/>
            <a:t>Risk Management</a:t>
          </a:r>
          <a:endParaRPr lang="en-US" sz="1800" dirty="0"/>
        </a:p>
      </dgm:t>
    </dgm:pt>
    <dgm:pt modelId="{FD34437F-6AC5-4EAE-9599-E507DAD68FBB}" type="parTrans" cxnId="{49CC5B7E-A3F5-4799-A720-D6D9AF06A7F3}">
      <dgm:prSet/>
      <dgm:spPr/>
      <dgm:t>
        <a:bodyPr/>
        <a:lstStyle/>
        <a:p>
          <a:endParaRPr lang="en-US"/>
        </a:p>
      </dgm:t>
    </dgm:pt>
    <dgm:pt modelId="{46DD5A75-48CC-4A0C-98F6-6B01BDCCB84B}" type="sibTrans" cxnId="{49CC5B7E-A3F5-4799-A720-D6D9AF06A7F3}">
      <dgm:prSet/>
      <dgm:spPr/>
      <dgm:t>
        <a:bodyPr/>
        <a:lstStyle/>
        <a:p>
          <a:endParaRPr lang="en-US"/>
        </a:p>
      </dgm:t>
    </dgm:pt>
    <dgm:pt modelId="{762F5BC4-4BB6-4B18-8D3D-E45E0E0A5886}" type="pres">
      <dgm:prSet presAssocID="{1DB9BA29-DC67-432D-BD7B-84F02CE64359}" presName="diagram" presStyleCnt="0">
        <dgm:presLayoutVars>
          <dgm:dir/>
          <dgm:resizeHandles val="exact"/>
        </dgm:presLayoutVars>
      </dgm:prSet>
      <dgm:spPr/>
    </dgm:pt>
    <dgm:pt modelId="{17172563-9A95-4868-A7AD-1271FB2EC52A}" type="pres">
      <dgm:prSet presAssocID="{657AF21F-235A-4EC0-B039-38CFDDC5B9D9}" presName="node" presStyleLbl="node1" presStyleIdx="0" presStyleCnt="10">
        <dgm:presLayoutVars>
          <dgm:bulletEnabled val="1"/>
        </dgm:presLayoutVars>
      </dgm:prSet>
      <dgm:spPr/>
    </dgm:pt>
    <dgm:pt modelId="{66DBCCC4-0ECF-4E89-B93E-1BD7D2D51C78}" type="pres">
      <dgm:prSet presAssocID="{9F1BD3C0-EC1E-4DA1-8B3D-6F636F97C820}" presName="sibTrans" presStyleCnt="0"/>
      <dgm:spPr/>
    </dgm:pt>
    <dgm:pt modelId="{83655E05-5966-40B6-9ABD-4C934D160075}" type="pres">
      <dgm:prSet presAssocID="{FA748D07-6399-4CFC-889E-69B7AB95D98A}" presName="node" presStyleLbl="node1" presStyleIdx="1" presStyleCnt="10" custLinFactX="-10648" custLinFactY="11871" custLinFactNeighborX="-100000" custLinFactNeighborY="100000">
        <dgm:presLayoutVars>
          <dgm:bulletEnabled val="1"/>
        </dgm:presLayoutVars>
      </dgm:prSet>
      <dgm:spPr/>
    </dgm:pt>
    <dgm:pt modelId="{0908D164-D151-494E-BAF3-C0960DE259E7}" type="pres">
      <dgm:prSet presAssocID="{C9567C6F-E500-48D1-880E-5DDB427A1574}" presName="sibTrans" presStyleCnt="0"/>
      <dgm:spPr/>
    </dgm:pt>
    <dgm:pt modelId="{411E411E-6694-46FC-8DFC-746FA257FAA6}" type="pres">
      <dgm:prSet presAssocID="{74619C35-595A-4085-A4D3-B552B582EBCA}" presName="node" presStyleLbl="node1" presStyleIdx="2" presStyleCnt="10" custLinFactY="13203" custLinFactNeighborX="0" custLinFactNeighborY="100000">
        <dgm:presLayoutVars>
          <dgm:bulletEnabled val="1"/>
        </dgm:presLayoutVars>
      </dgm:prSet>
      <dgm:spPr/>
    </dgm:pt>
    <dgm:pt modelId="{37DE34CE-3583-4AC3-88D6-79FE0C7D40E7}" type="pres">
      <dgm:prSet presAssocID="{FB546C3B-973D-4CD5-B209-4CABC06F7C75}" presName="sibTrans" presStyleCnt="0"/>
      <dgm:spPr/>
    </dgm:pt>
    <dgm:pt modelId="{2D6F2CB7-853E-4588-BE8B-4A08E6E39275}" type="pres">
      <dgm:prSet presAssocID="{2A4E085E-6C4C-48A5-8EA9-DCF64E22AAE0}" presName="node" presStyleLbl="node1" presStyleIdx="3" presStyleCnt="10" custLinFactX="-9609" custLinFactY="100000" custLinFactNeighborX="-100000" custLinFactNeighborY="128568">
        <dgm:presLayoutVars>
          <dgm:bulletEnabled val="1"/>
        </dgm:presLayoutVars>
      </dgm:prSet>
      <dgm:spPr/>
    </dgm:pt>
    <dgm:pt modelId="{C5BF6C04-AACE-4622-B373-D7F73A47917C}" type="pres">
      <dgm:prSet presAssocID="{9ED046DE-A0A9-4C06-AC03-9A19EE20EA10}" presName="sibTrans" presStyleCnt="0"/>
      <dgm:spPr/>
    </dgm:pt>
    <dgm:pt modelId="{04A0FD33-9F5E-4F81-88B9-B96D87FFC192}" type="pres">
      <dgm:prSet presAssocID="{D40B555B-9856-4773-864A-985E5184A11C}" presName="node" presStyleLbl="node1" presStyleIdx="4" presStyleCnt="10" custScaleY="100002" custLinFactY="100000" custLinFactNeighborX="2031" custLinFactNeighborY="129952">
        <dgm:presLayoutVars>
          <dgm:bulletEnabled val="1"/>
        </dgm:presLayoutVars>
      </dgm:prSet>
      <dgm:spPr/>
    </dgm:pt>
    <dgm:pt modelId="{7B768888-46A8-4D32-97AD-6BEE1E766C73}" type="pres">
      <dgm:prSet presAssocID="{0CC28ABA-33BB-4A7E-8B7A-8845E90BD6DF}" presName="sibTrans" presStyleCnt="0"/>
      <dgm:spPr/>
    </dgm:pt>
    <dgm:pt modelId="{F514FF46-386C-43B1-8216-3BD8DD3014E8}" type="pres">
      <dgm:prSet presAssocID="{6035AA7F-E2DA-4AE4-BDD7-A34D1780B122}" presName="node" presStyleLbl="node1" presStyleIdx="5" presStyleCnt="10" custLinFactY="-100000" custLinFactNeighborY="-137506">
        <dgm:presLayoutVars>
          <dgm:bulletEnabled val="1"/>
        </dgm:presLayoutVars>
      </dgm:prSet>
      <dgm:spPr/>
    </dgm:pt>
    <dgm:pt modelId="{CE22C66E-EA41-4D56-9A8F-29D8B60987E4}" type="pres">
      <dgm:prSet presAssocID="{B75EE70D-B67D-4E94-ADBB-025F36C8200C}" presName="sibTrans" presStyleCnt="0"/>
      <dgm:spPr/>
    </dgm:pt>
    <dgm:pt modelId="{824E61B6-AD54-4CA5-88E4-9B25AC01E494}" type="pres">
      <dgm:prSet presAssocID="{0483B23A-5405-4D22-896E-390D46DFFCA1}" presName="node" presStyleLbl="node1" presStyleIdx="6" presStyleCnt="10" custLinFactX="10087" custLinFactY="-100000" custLinFactNeighborX="100000" custLinFactNeighborY="-142488">
        <dgm:presLayoutVars>
          <dgm:bulletEnabled val="1"/>
        </dgm:presLayoutVars>
      </dgm:prSet>
      <dgm:spPr/>
    </dgm:pt>
    <dgm:pt modelId="{934848E2-18EE-4BBA-AD89-0E524F6CC794}" type="pres">
      <dgm:prSet presAssocID="{05ABEB99-0B75-45E6-AB78-4F93D3FB4824}" presName="sibTrans" presStyleCnt="0"/>
      <dgm:spPr/>
    </dgm:pt>
    <dgm:pt modelId="{D97A5BB3-381B-463B-B804-CF4174D22463}" type="pres">
      <dgm:prSet presAssocID="{D300B324-D366-4E62-8970-5B961D9AD1CD}" presName="node" presStyleLbl="node1" presStyleIdx="7" presStyleCnt="10" custLinFactY="-18388" custLinFactNeighborX="1550" custLinFactNeighborY="-100000">
        <dgm:presLayoutVars>
          <dgm:bulletEnabled val="1"/>
        </dgm:presLayoutVars>
      </dgm:prSet>
      <dgm:spPr/>
    </dgm:pt>
    <dgm:pt modelId="{5B53A325-1634-4E02-8ADA-44D535A834EF}" type="pres">
      <dgm:prSet presAssocID="{F4FD81FE-0440-4A2C-90F2-65F15DE0488F}" presName="sibTrans" presStyleCnt="0"/>
      <dgm:spPr/>
    </dgm:pt>
    <dgm:pt modelId="{F9F3605A-8AC8-40F1-B0FA-3982AD0BCC4F}" type="pres">
      <dgm:prSet presAssocID="{CE86FA65-76AE-425F-BD7E-ED628F813D7B}" presName="node" presStyleLbl="node1" presStyleIdx="8" presStyleCnt="10" custLinFactX="10420" custLinFactNeighborX="100000" custLinFactNeighborY="-7403">
        <dgm:presLayoutVars>
          <dgm:bulletEnabled val="1"/>
        </dgm:presLayoutVars>
      </dgm:prSet>
      <dgm:spPr/>
    </dgm:pt>
    <dgm:pt modelId="{8D872947-77A4-4FD8-BA71-3F078ACD7803}" type="pres">
      <dgm:prSet presAssocID="{ADB3AF82-ACB7-4289-B357-8F353CCE1E23}" presName="sibTrans" presStyleCnt="0"/>
      <dgm:spPr/>
    </dgm:pt>
    <dgm:pt modelId="{F94F295F-29A2-4C7D-A1F4-3E5E90A81496}" type="pres">
      <dgm:prSet presAssocID="{CC73DC4D-FCD3-43CA-AC4B-18FF04F2A5F6}" presName="node" presStyleLbl="node1" presStyleIdx="9" presStyleCnt="10" custLinFactY="-19667" custLinFactNeighborX="2166" custLinFactNeighborY="-100000">
        <dgm:presLayoutVars>
          <dgm:bulletEnabled val="1"/>
        </dgm:presLayoutVars>
      </dgm:prSet>
      <dgm:spPr/>
    </dgm:pt>
  </dgm:ptLst>
  <dgm:cxnLst>
    <dgm:cxn modelId="{2AF63311-5811-486A-90C2-1832EC0059B6}" srcId="{1DB9BA29-DC67-432D-BD7B-84F02CE64359}" destId="{2A4E085E-6C4C-48A5-8EA9-DCF64E22AAE0}" srcOrd="3" destOrd="0" parTransId="{69C04C69-6A04-46F4-A7D8-7E3AA6E4195F}" sibTransId="{9ED046DE-A0A9-4C06-AC03-9A19EE20EA10}"/>
    <dgm:cxn modelId="{B0078D11-F3BA-4555-B2F3-3C49B2FDF235}" type="presOf" srcId="{2A4E085E-6C4C-48A5-8EA9-DCF64E22AAE0}" destId="{2D6F2CB7-853E-4588-BE8B-4A08E6E39275}" srcOrd="0" destOrd="0" presId="urn:microsoft.com/office/officeart/2005/8/layout/default"/>
    <dgm:cxn modelId="{71795F2D-7C6F-4C22-BD01-EFAC77273E6B}" type="presOf" srcId="{CC73DC4D-FCD3-43CA-AC4B-18FF04F2A5F6}" destId="{F94F295F-29A2-4C7D-A1F4-3E5E90A81496}" srcOrd="0" destOrd="0" presId="urn:microsoft.com/office/officeart/2005/8/layout/default"/>
    <dgm:cxn modelId="{590B3745-D54E-4A08-AA0F-32F6C943A1C4}" srcId="{1DB9BA29-DC67-432D-BD7B-84F02CE64359}" destId="{D40B555B-9856-4773-864A-985E5184A11C}" srcOrd="4" destOrd="0" parTransId="{03096C09-C91E-40D2-B11C-6B1020DC0955}" sibTransId="{0CC28ABA-33BB-4A7E-8B7A-8845E90BD6DF}"/>
    <dgm:cxn modelId="{BCFB4E68-964B-495A-8535-940276E59534}" srcId="{1DB9BA29-DC67-432D-BD7B-84F02CE64359}" destId="{0483B23A-5405-4D22-896E-390D46DFFCA1}" srcOrd="6" destOrd="0" parTransId="{3CD5A2B4-9E33-4E0D-96D2-20695F14C716}" sibTransId="{05ABEB99-0B75-45E6-AB78-4F93D3FB4824}"/>
    <dgm:cxn modelId="{3E42296E-1368-4414-85FB-5CD212A615FF}" type="presOf" srcId="{FA748D07-6399-4CFC-889E-69B7AB95D98A}" destId="{83655E05-5966-40B6-9ABD-4C934D160075}" srcOrd="0" destOrd="0" presId="urn:microsoft.com/office/officeart/2005/8/layout/default"/>
    <dgm:cxn modelId="{45BDE66E-8EF5-47E6-9AA2-04556188D7D7}" type="presOf" srcId="{0483B23A-5405-4D22-896E-390D46DFFCA1}" destId="{824E61B6-AD54-4CA5-88E4-9B25AC01E494}" srcOrd="0" destOrd="0" presId="urn:microsoft.com/office/officeart/2005/8/layout/default"/>
    <dgm:cxn modelId="{F0B46156-6960-4218-AD78-70BC22A4A0DB}" type="presOf" srcId="{CE86FA65-76AE-425F-BD7E-ED628F813D7B}" destId="{F9F3605A-8AC8-40F1-B0FA-3982AD0BCC4F}" srcOrd="0" destOrd="0" presId="urn:microsoft.com/office/officeart/2005/8/layout/default"/>
    <dgm:cxn modelId="{49CC5B7E-A3F5-4799-A720-D6D9AF06A7F3}" srcId="{1DB9BA29-DC67-432D-BD7B-84F02CE64359}" destId="{CC73DC4D-FCD3-43CA-AC4B-18FF04F2A5F6}" srcOrd="9" destOrd="0" parTransId="{FD34437F-6AC5-4EAE-9599-E507DAD68FBB}" sibTransId="{46DD5A75-48CC-4A0C-98F6-6B01BDCCB84B}"/>
    <dgm:cxn modelId="{1051248A-65B4-4FF0-92F3-B99470A60049}" srcId="{1DB9BA29-DC67-432D-BD7B-84F02CE64359}" destId="{CE86FA65-76AE-425F-BD7E-ED628F813D7B}" srcOrd="8" destOrd="0" parTransId="{1832FB91-195D-4478-BADE-9E901C3B7E12}" sibTransId="{ADB3AF82-ACB7-4289-B357-8F353CCE1E23}"/>
    <dgm:cxn modelId="{94E77B8E-3570-4C11-B4B4-FA055C1D613E}" type="presOf" srcId="{D300B324-D366-4E62-8970-5B961D9AD1CD}" destId="{D97A5BB3-381B-463B-B804-CF4174D22463}" srcOrd="0" destOrd="0" presId="urn:microsoft.com/office/officeart/2005/8/layout/default"/>
    <dgm:cxn modelId="{C94A9090-4F55-4AC4-A7C4-9FDA63E5CE13}" type="presOf" srcId="{6035AA7F-E2DA-4AE4-BDD7-A34D1780B122}" destId="{F514FF46-386C-43B1-8216-3BD8DD3014E8}" srcOrd="0" destOrd="0" presId="urn:microsoft.com/office/officeart/2005/8/layout/default"/>
    <dgm:cxn modelId="{943168AE-3AA5-42AA-99CB-D482F28AB79A}" srcId="{1DB9BA29-DC67-432D-BD7B-84F02CE64359}" destId="{6035AA7F-E2DA-4AE4-BDD7-A34D1780B122}" srcOrd="5" destOrd="0" parTransId="{6A0E5650-CCE0-4B5B-98F9-3534A65E35C5}" sibTransId="{B75EE70D-B67D-4E94-ADBB-025F36C8200C}"/>
    <dgm:cxn modelId="{70F594C0-1B2A-4157-A090-842C84B0D7B6}" srcId="{1DB9BA29-DC67-432D-BD7B-84F02CE64359}" destId="{FA748D07-6399-4CFC-889E-69B7AB95D98A}" srcOrd="1" destOrd="0" parTransId="{95BD39A2-FC9A-42FC-82DD-4C184DDAA1FD}" sibTransId="{C9567C6F-E500-48D1-880E-5DDB427A1574}"/>
    <dgm:cxn modelId="{EB8256C8-A023-4F93-9658-740A26390DF0}" srcId="{1DB9BA29-DC67-432D-BD7B-84F02CE64359}" destId="{657AF21F-235A-4EC0-B039-38CFDDC5B9D9}" srcOrd="0" destOrd="0" parTransId="{45F41707-D88C-42CE-B941-9FF7D8DA6BDF}" sibTransId="{9F1BD3C0-EC1E-4DA1-8B3D-6F636F97C820}"/>
    <dgm:cxn modelId="{AAFCA9CD-87D6-4973-93C5-BB600B7A8D7A}" type="presOf" srcId="{657AF21F-235A-4EC0-B039-38CFDDC5B9D9}" destId="{17172563-9A95-4868-A7AD-1271FB2EC52A}" srcOrd="0" destOrd="0" presId="urn:microsoft.com/office/officeart/2005/8/layout/default"/>
    <dgm:cxn modelId="{AD5E32DE-E897-4E88-9080-FBD7CAD48E8D}" type="presOf" srcId="{1DB9BA29-DC67-432D-BD7B-84F02CE64359}" destId="{762F5BC4-4BB6-4B18-8D3D-E45E0E0A5886}" srcOrd="0" destOrd="0" presId="urn:microsoft.com/office/officeart/2005/8/layout/default"/>
    <dgm:cxn modelId="{6FFF68DE-B4EC-468C-BB71-11D145D5315C}" srcId="{1DB9BA29-DC67-432D-BD7B-84F02CE64359}" destId="{D300B324-D366-4E62-8970-5B961D9AD1CD}" srcOrd="7" destOrd="0" parTransId="{2842E44B-5634-43FD-9661-74228CC6AC8E}" sibTransId="{F4FD81FE-0440-4A2C-90F2-65F15DE0488F}"/>
    <dgm:cxn modelId="{300D00DF-8849-4863-AC95-86A44DA79B05}" type="presOf" srcId="{74619C35-595A-4085-A4D3-B552B582EBCA}" destId="{411E411E-6694-46FC-8DFC-746FA257FAA6}" srcOrd="0" destOrd="0" presId="urn:microsoft.com/office/officeart/2005/8/layout/default"/>
    <dgm:cxn modelId="{CB7E5DE3-964E-4E37-8C01-E10A9975133F}" type="presOf" srcId="{D40B555B-9856-4773-864A-985E5184A11C}" destId="{04A0FD33-9F5E-4F81-88B9-B96D87FFC192}" srcOrd="0" destOrd="0" presId="urn:microsoft.com/office/officeart/2005/8/layout/default"/>
    <dgm:cxn modelId="{64D119FC-608F-4335-AAD3-22DD21EF6C9A}" srcId="{1DB9BA29-DC67-432D-BD7B-84F02CE64359}" destId="{74619C35-595A-4085-A4D3-B552B582EBCA}" srcOrd="2" destOrd="0" parTransId="{EBD8206D-E5E6-432C-A65D-17E0F016E0D4}" sibTransId="{FB546C3B-973D-4CD5-B209-4CABC06F7C75}"/>
    <dgm:cxn modelId="{D6ABA3F9-392A-4D2C-ACAA-8B11D7C90865}" type="presParOf" srcId="{762F5BC4-4BB6-4B18-8D3D-E45E0E0A5886}" destId="{17172563-9A95-4868-A7AD-1271FB2EC52A}" srcOrd="0" destOrd="0" presId="urn:microsoft.com/office/officeart/2005/8/layout/default"/>
    <dgm:cxn modelId="{4CE098B1-B4B7-4D5B-9BFD-2BB61275FDEB}" type="presParOf" srcId="{762F5BC4-4BB6-4B18-8D3D-E45E0E0A5886}" destId="{66DBCCC4-0ECF-4E89-B93E-1BD7D2D51C78}" srcOrd="1" destOrd="0" presId="urn:microsoft.com/office/officeart/2005/8/layout/default"/>
    <dgm:cxn modelId="{7C70945E-C49F-41A7-A081-CE82E620D4E2}" type="presParOf" srcId="{762F5BC4-4BB6-4B18-8D3D-E45E0E0A5886}" destId="{83655E05-5966-40B6-9ABD-4C934D160075}" srcOrd="2" destOrd="0" presId="urn:microsoft.com/office/officeart/2005/8/layout/default"/>
    <dgm:cxn modelId="{98011B1E-1C39-4760-B9E9-52F5C7801499}" type="presParOf" srcId="{762F5BC4-4BB6-4B18-8D3D-E45E0E0A5886}" destId="{0908D164-D151-494E-BAF3-C0960DE259E7}" srcOrd="3" destOrd="0" presId="urn:microsoft.com/office/officeart/2005/8/layout/default"/>
    <dgm:cxn modelId="{46DAE070-52F1-484D-BFEA-4388AEBF008F}" type="presParOf" srcId="{762F5BC4-4BB6-4B18-8D3D-E45E0E0A5886}" destId="{411E411E-6694-46FC-8DFC-746FA257FAA6}" srcOrd="4" destOrd="0" presId="urn:microsoft.com/office/officeart/2005/8/layout/default"/>
    <dgm:cxn modelId="{15A81E6A-6DE8-4772-9FFD-D1DB6E9D2E99}" type="presParOf" srcId="{762F5BC4-4BB6-4B18-8D3D-E45E0E0A5886}" destId="{37DE34CE-3583-4AC3-88D6-79FE0C7D40E7}" srcOrd="5" destOrd="0" presId="urn:microsoft.com/office/officeart/2005/8/layout/default"/>
    <dgm:cxn modelId="{384FA01A-0F09-4BD9-8F77-1BFC5EED84AF}" type="presParOf" srcId="{762F5BC4-4BB6-4B18-8D3D-E45E0E0A5886}" destId="{2D6F2CB7-853E-4588-BE8B-4A08E6E39275}" srcOrd="6" destOrd="0" presId="urn:microsoft.com/office/officeart/2005/8/layout/default"/>
    <dgm:cxn modelId="{536376B1-A95F-4069-8A02-85E56CFDBA44}" type="presParOf" srcId="{762F5BC4-4BB6-4B18-8D3D-E45E0E0A5886}" destId="{C5BF6C04-AACE-4622-B373-D7F73A47917C}" srcOrd="7" destOrd="0" presId="urn:microsoft.com/office/officeart/2005/8/layout/default"/>
    <dgm:cxn modelId="{E502352D-B6EB-4F83-B967-AA15B6977A87}" type="presParOf" srcId="{762F5BC4-4BB6-4B18-8D3D-E45E0E0A5886}" destId="{04A0FD33-9F5E-4F81-88B9-B96D87FFC192}" srcOrd="8" destOrd="0" presId="urn:microsoft.com/office/officeart/2005/8/layout/default"/>
    <dgm:cxn modelId="{4DFB1987-1647-4F9E-8888-F86EEC57FD0B}" type="presParOf" srcId="{762F5BC4-4BB6-4B18-8D3D-E45E0E0A5886}" destId="{7B768888-46A8-4D32-97AD-6BEE1E766C73}" srcOrd="9" destOrd="0" presId="urn:microsoft.com/office/officeart/2005/8/layout/default"/>
    <dgm:cxn modelId="{5E1545F7-8175-4C38-8591-4B0D6E4A8953}" type="presParOf" srcId="{762F5BC4-4BB6-4B18-8D3D-E45E0E0A5886}" destId="{F514FF46-386C-43B1-8216-3BD8DD3014E8}" srcOrd="10" destOrd="0" presId="urn:microsoft.com/office/officeart/2005/8/layout/default"/>
    <dgm:cxn modelId="{5F4C9308-1BB1-45A4-B722-A446A8AB3E50}" type="presParOf" srcId="{762F5BC4-4BB6-4B18-8D3D-E45E0E0A5886}" destId="{CE22C66E-EA41-4D56-9A8F-29D8B60987E4}" srcOrd="11" destOrd="0" presId="urn:microsoft.com/office/officeart/2005/8/layout/default"/>
    <dgm:cxn modelId="{B4EE509B-68C3-49F5-B315-E8380ED01B7F}" type="presParOf" srcId="{762F5BC4-4BB6-4B18-8D3D-E45E0E0A5886}" destId="{824E61B6-AD54-4CA5-88E4-9B25AC01E494}" srcOrd="12" destOrd="0" presId="urn:microsoft.com/office/officeart/2005/8/layout/default"/>
    <dgm:cxn modelId="{D280C790-F5B2-4D5B-A229-DA8E2D63A5BC}" type="presParOf" srcId="{762F5BC4-4BB6-4B18-8D3D-E45E0E0A5886}" destId="{934848E2-18EE-4BBA-AD89-0E524F6CC794}" srcOrd="13" destOrd="0" presId="urn:microsoft.com/office/officeart/2005/8/layout/default"/>
    <dgm:cxn modelId="{432D490A-2F07-415C-8A71-5DC7532BD657}" type="presParOf" srcId="{762F5BC4-4BB6-4B18-8D3D-E45E0E0A5886}" destId="{D97A5BB3-381B-463B-B804-CF4174D22463}" srcOrd="14" destOrd="0" presId="urn:microsoft.com/office/officeart/2005/8/layout/default"/>
    <dgm:cxn modelId="{0BE40A5F-BEBD-4845-8771-D1138D32BFB4}" type="presParOf" srcId="{762F5BC4-4BB6-4B18-8D3D-E45E0E0A5886}" destId="{5B53A325-1634-4E02-8ADA-44D535A834EF}" srcOrd="15" destOrd="0" presId="urn:microsoft.com/office/officeart/2005/8/layout/default"/>
    <dgm:cxn modelId="{F9340AE4-CE46-4268-982F-6542B9DA762D}" type="presParOf" srcId="{762F5BC4-4BB6-4B18-8D3D-E45E0E0A5886}" destId="{F9F3605A-8AC8-40F1-B0FA-3982AD0BCC4F}" srcOrd="16" destOrd="0" presId="urn:microsoft.com/office/officeart/2005/8/layout/default"/>
    <dgm:cxn modelId="{F201E641-1CE7-4F44-8166-FDCD7435D7C6}" type="presParOf" srcId="{762F5BC4-4BB6-4B18-8D3D-E45E0E0A5886}" destId="{8D872947-77A4-4FD8-BA71-3F078ACD7803}" srcOrd="17" destOrd="0" presId="urn:microsoft.com/office/officeart/2005/8/layout/default"/>
    <dgm:cxn modelId="{5583ECD8-7034-4E7B-AE87-97D406192D22}" type="presParOf" srcId="{762F5BC4-4BB6-4B18-8D3D-E45E0E0A5886}" destId="{F94F295F-29A2-4C7D-A1F4-3E5E90A81496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B9BA29-DC67-432D-BD7B-84F02CE6435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7AF21F-235A-4EC0-B039-38CFDDC5B9D9}">
      <dgm:prSet custT="1"/>
      <dgm:spPr/>
      <dgm:t>
        <a:bodyPr/>
        <a:lstStyle/>
        <a:p>
          <a:r>
            <a:rPr lang="en-CA" sz="1800" dirty="0"/>
            <a:t>Establish Committees / Meeting Schedule/Training</a:t>
          </a:r>
          <a:endParaRPr lang="en-US" sz="1800" dirty="0"/>
        </a:p>
      </dgm:t>
    </dgm:pt>
    <dgm:pt modelId="{45F41707-D88C-42CE-B941-9FF7D8DA6BDF}" type="parTrans" cxnId="{EB8256C8-A023-4F93-9658-740A26390DF0}">
      <dgm:prSet/>
      <dgm:spPr/>
      <dgm:t>
        <a:bodyPr/>
        <a:lstStyle/>
        <a:p>
          <a:endParaRPr lang="en-US"/>
        </a:p>
      </dgm:t>
    </dgm:pt>
    <dgm:pt modelId="{9F1BD3C0-EC1E-4DA1-8B3D-6F636F97C820}" type="sibTrans" cxnId="{EB8256C8-A023-4F93-9658-740A26390DF0}">
      <dgm:prSet/>
      <dgm:spPr/>
      <dgm:t>
        <a:bodyPr/>
        <a:lstStyle/>
        <a:p>
          <a:endParaRPr lang="en-US"/>
        </a:p>
      </dgm:t>
    </dgm:pt>
    <dgm:pt modelId="{FA748D07-6399-4CFC-889E-69B7AB95D98A}">
      <dgm:prSet custT="1"/>
      <dgm:spPr/>
      <dgm:t>
        <a:bodyPr/>
        <a:lstStyle/>
        <a:p>
          <a:r>
            <a:rPr lang="en-US" sz="1800" dirty="0"/>
            <a:t>Venue/Facility</a:t>
          </a:r>
        </a:p>
      </dgm:t>
    </dgm:pt>
    <dgm:pt modelId="{95BD39A2-FC9A-42FC-82DD-4C184DDAA1FD}" type="parTrans" cxnId="{70F594C0-1B2A-4157-A090-842C84B0D7B6}">
      <dgm:prSet/>
      <dgm:spPr/>
      <dgm:t>
        <a:bodyPr/>
        <a:lstStyle/>
        <a:p>
          <a:endParaRPr lang="en-US"/>
        </a:p>
      </dgm:t>
    </dgm:pt>
    <dgm:pt modelId="{C9567C6F-E500-48D1-880E-5DDB427A1574}" type="sibTrans" cxnId="{70F594C0-1B2A-4157-A090-842C84B0D7B6}">
      <dgm:prSet/>
      <dgm:spPr/>
      <dgm:t>
        <a:bodyPr/>
        <a:lstStyle/>
        <a:p>
          <a:endParaRPr lang="en-US"/>
        </a:p>
      </dgm:t>
    </dgm:pt>
    <dgm:pt modelId="{2A4E085E-6C4C-48A5-8EA9-DCF64E22AAE0}">
      <dgm:prSet custT="1"/>
      <dgm:spPr/>
      <dgm:t>
        <a:bodyPr/>
        <a:lstStyle/>
        <a:p>
          <a:r>
            <a:rPr lang="en-CA" sz="1800" dirty="0"/>
            <a:t>Volunteers</a:t>
          </a:r>
          <a:endParaRPr lang="en-US" sz="1600" dirty="0"/>
        </a:p>
      </dgm:t>
    </dgm:pt>
    <dgm:pt modelId="{69C04C69-6A04-46F4-A7D8-7E3AA6E4195F}" type="parTrans" cxnId="{2AF63311-5811-486A-90C2-1832EC0059B6}">
      <dgm:prSet/>
      <dgm:spPr/>
      <dgm:t>
        <a:bodyPr/>
        <a:lstStyle/>
        <a:p>
          <a:endParaRPr lang="en-US"/>
        </a:p>
      </dgm:t>
    </dgm:pt>
    <dgm:pt modelId="{9ED046DE-A0A9-4C06-AC03-9A19EE20EA10}" type="sibTrans" cxnId="{2AF63311-5811-486A-90C2-1832EC0059B6}">
      <dgm:prSet/>
      <dgm:spPr/>
      <dgm:t>
        <a:bodyPr/>
        <a:lstStyle/>
        <a:p>
          <a:endParaRPr lang="en-US"/>
        </a:p>
      </dgm:t>
    </dgm:pt>
    <dgm:pt modelId="{49D1B7F9-C5DD-4782-B40F-735B2EE280A0}">
      <dgm:prSet/>
      <dgm:spPr/>
      <dgm:t>
        <a:bodyPr/>
        <a:lstStyle/>
        <a:p>
          <a:r>
            <a:rPr lang="en-CA" dirty="0"/>
            <a:t>Budget</a:t>
          </a:r>
        </a:p>
      </dgm:t>
    </dgm:pt>
    <dgm:pt modelId="{623AC914-B0D0-4417-8BAB-5A8C32B3C76E}" type="parTrans" cxnId="{5B6F8C8C-0EFF-4672-B943-400477E1E737}">
      <dgm:prSet/>
      <dgm:spPr/>
      <dgm:t>
        <a:bodyPr/>
        <a:lstStyle/>
        <a:p>
          <a:endParaRPr lang="en-CA"/>
        </a:p>
      </dgm:t>
    </dgm:pt>
    <dgm:pt modelId="{27A6CB8F-11FA-48C2-B88E-75808505478C}" type="sibTrans" cxnId="{5B6F8C8C-0EFF-4672-B943-400477E1E737}">
      <dgm:prSet/>
      <dgm:spPr/>
      <dgm:t>
        <a:bodyPr/>
        <a:lstStyle/>
        <a:p>
          <a:endParaRPr lang="en-CA"/>
        </a:p>
      </dgm:t>
    </dgm:pt>
    <dgm:pt modelId="{74619C35-595A-4085-A4D3-B552B582EBCA}">
      <dgm:prSet/>
      <dgm:spPr/>
      <dgm:t>
        <a:bodyPr/>
        <a:lstStyle/>
        <a:p>
          <a:r>
            <a:rPr lang="en-US" dirty="0"/>
            <a:t>Gymnastics Ontario Process</a:t>
          </a:r>
        </a:p>
      </dgm:t>
    </dgm:pt>
    <dgm:pt modelId="{FB546C3B-973D-4CD5-B209-4CABC06F7C75}" type="sibTrans" cxnId="{64D119FC-608F-4335-AAD3-22DD21EF6C9A}">
      <dgm:prSet/>
      <dgm:spPr/>
      <dgm:t>
        <a:bodyPr/>
        <a:lstStyle/>
        <a:p>
          <a:endParaRPr lang="en-US"/>
        </a:p>
      </dgm:t>
    </dgm:pt>
    <dgm:pt modelId="{EBD8206D-E5E6-432C-A65D-17E0F016E0D4}" type="parTrans" cxnId="{64D119FC-608F-4335-AAD3-22DD21EF6C9A}">
      <dgm:prSet/>
      <dgm:spPr/>
      <dgm:t>
        <a:bodyPr/>
        <a:lstStyle/>
        <a:p>
          <a:endParaRPr lang="en-US"/>
        </a:p>
      </dgm:t>
    </dgm:pt>
    <dgm:pt modelId="{762F5BC4-4BB6-4B18-8D3D-E45E0E0A5886}" type="pres">
      <dgm:prSet presAssocID="{1DB9BA29-DC67-432D-BD7B-84F02CE64359}" presName="diagram" presStyleCnt="0">
        <dgm:presLayoutVars>
          <dgm:dir/>
          <dgm:resizeHandles val="exact"/>
        </dgm:presLayoutVars>
      </dgm:prSet>
      <dgm:spPr/>
    </dgm:pt>
    <dgm:pt modelId="{17172563-9A95-4868-A7AD-1271FB2EC52A}" type="pres">
      <dgm:prSet presAssocID="{657AF21F-235A-4EC0-B039-38CFDDC5B9D9}" presName="node" presStyleLbl="node1" presStyleIdx="0" presStyleCnt="5">
        <dgm:presLayoutVars>
          <dgm:bulletEnabled val="1"/>
        </dgm:presLayoutVars>
      </dgm:prSet>
      <dgm:spPr/>
    </dgm:pt>
    <dgm:pt modelId="{66DBCCC4-0ECF-4E89-B93E-1BD7D2D51C78}" type="pres">
      <dgm:prSet presAssocID="{9F1BD3C0-EC1E-4DA1-8B3D-6F636F97C820}" presName="sibTrans" presStyleCnt="0"/>
      <dgm:spPr/>
    </dgm:pt>
    <dgm:pt modelId="{83655E05-5966-40B6-9ABD-4C934D160075}" type="pres">
      <dgm:prSet presAssocID="{FA748D07-6399-4CFC-889E-69B7AB95D98A}" presName="node" presStyleLbl="node1" presStyleIdx="1" presStyleCnt="5">
        <dgm:presLayoutVars>
          <dgm:bulletEnabled val="1"/>
        </dgm:presLayoutVars>
      </dgm:prSet>
      <dgm:spPr/>
    </dgm:pt>
    <dgm:pt modelId="{0908D164-D151-494E-BAF3-C0960DE259E7}" type="pres">
      <dgm:prSet presAssocID="{C9567C6F-E500-48D1-880E-5DDB427A1574}" presName="sibTrans" presStyleCnt="0"/>
      <dgm:spPr/>
    </dgm:pt>
    <dgm:pt modelId="{411E411E-6694-46FC-8DFC-746FA257FAA6}" type="pres">
      <dgm:prSet presAssocID="{74619C35-595A-4085-A4D3-B552B582EBCA}" presName="node" presStyleLbl="node1" presStyleIdx="2" presStyleCnt="5" custLinFactY="13600" custLinFactNeighborX="2258" custLinFactNeighborY="100000">
        <dgm:presLayoutVars>
          <dgm:bulletEnabled val="1"/>
        </dgm:presLayoutVars>
      </dgm:prSet>
      <dgm:spPr/>
    </dgm:pt>
    <dgm:pt modelId="{37DE34CE-3583-4AC3-88D6-79FE0C7D40E7}" type="pres">
      <dgm:prSet presAssocID="{FB546C3B-973D-4CD5-B209-4CABC06F7C75}" presName="sibTrans" presStyleCnt="0"/>
      <dgm:spPr/>
    </dgm:pt>
    <dgm:pt modelId="{2D6F2CB7-853E-4588-BE8B-4A08E6E39275}" type="pres">
      <dgm:prSet presAssocID="{2A4E085E-6C4C-48A5-8EA9-DCF64E22AAE0}" presName="node" presStyleLbl="node1" presStyleIdx="3" presStyleCnt="5" custLinFactY="12391" custLinFactNeighborX="2258" custLinFactNeighborY="100000">
        <dgm:presLayoutVars>
          <dgm:bulletEnabled val="1"/>
        </dgm:presLayoutVars>
      </dgm:prSet>
      <dgm:spPr/>
    </dgm:pt>
    <dgm:pt modelId="{C5BF6C04-AACE-4622-B373-D7F73A47917C}" type="pres">
      <dgm:prSet presAssocID="{9ED046DE-A0A9-4C06-AC03-9A19EE20EA10}" presName="sibTrans" presStyleCnt="0"/>
      <dgm:spPr/>
    </dgm:pt>
    <dgm:pt modelId="{222029AE-BF7D-4CA1-AE3D-76A5D6CD9DDA}" type="pres">
      <dgm:prSet presAssocID="{49D1B7F9-C5DD-4782-B40F-735B2EE280A0}" presName="node" presStyleLbl="node1" presStyleIdx="4" presStyleCnt="5" custLinFactY="-100000" custLinFactNeighborX="0" custLinFactNeighborY="-133333">
        <dgm:presLayoutVars>
          <dgm:bulletEnabled val="1"/>
        </dgm:presLayoutVars>
      </dgm:prSet>
      <dgm:spPr/>
    </dgm:pt>
  </dgm:ptLst>
  <dgm:cxnLst>
    <dgm:cxn modelId="{2AF63311-5811-486A-90C2-1832EC0059B6}" srcId="{1DB9BA29-DC67-432D-BD7B-84F02CE64359}" destId="{2A4E085E-6C4C-48A5-8EA9-DCF64E22AAE0}" srcOrd="3" destOrd="0" parTransId="{69C04C69-6A04-46F4-A7D8-7E3AA6E4195F}" sibTransId="{9ED046DE-A0A9-4C06-AC03-9A19EE20EA10}"/>
    <dgm:cxn modelId="{B0078D11-F3BA-4555-B2F3-3C49B2FDF235}" type="presOf" srcId="{2A4E085E-6C4C-48A5-8EA9-DCF64E22AAE0}" destId="{2D6F2CB7-853E-4588-BE8B-4A08E6E39275}" srcOrd="0" destOrd="0" presId="urn:microsoft.com/office/officeart/2005/8/layout/default"/>
    <dgm:cxn modelId="{3E42296E-1368-4414-85FB-5CD212A615FF}" type="presOf" srcId="{FA748D07-6399-4CFC-889E-69B7AB95D98A}" destId="{83655E05-5966-40B6-9ABD-4C934D160075}" srcOrd="0" destOrd="0" presId="urn:microsoft.com/office/officeart/2005/8/layout/default"/>
    <dgm:cxn modelId="{5B6F8C8C-0EFF-4672-B943-400477E1E737}" srcId="{1DB9BA29-DC67-432D-BD7B-84F02CE64359}" destId="{49D1B7F9-C5DD-4782-B40F-735B2EE280A0}" srcOrd="4" destOrd="0" parTransId="{623AC914-B0D0-4417-8BAB-5A8C32B3C76E}" sibTransId="{27A6CB8F-11FA-48C2-B88E-75808505478C}"/>
    <dgm:cxn modelId="{70F594C0-1B2A-4157-A090-842C84B0D7B6}" srcId="{1DB9BA29-DC67-432D-BD7B-84F02CE64359}" destId="{FA748D07-6399-4CFC-889E-69B7AB95D98A}" srcOrd="1" destOrd="0" parTransId="{95BD39A2-FC9A-42FC-82DD-4C184DDAA1FD}" sibTransId="{C9567C6F-E500-48D1-880E-5DDB427A1574}"/>
    <dgm:cxn modelId="{EB8256C8-A023-4F93-9658-740A26390DF0}" srcId="{1DB9BA29-DC67-432D-BD7B-84F02CE64359}" destId="{657AF21F-235A-4EC0-B039-38CFDDC5B9D9}" srcOrd="0" destOrd="0" parTransId="{45F41707-D88C-42CE-B941-9FF7D8DA6BDF}" sibTransId="{9F1BD3C0-EC1E-4DA1-8B3D-6F636F97C820}"/>
    <dgm:cxn modelId="{AAFCA9CD-87D6-4973-93C5-BB600B7A8D7A}" type="presOf" srcId="{657AF21F-235A-4EC0-B039-38CFDDC5B9D9}" destId="{17172563-9A95-4868-A7AD-1271FB2EC52A}" srcOrd="0" destOrd="0" presId="urn:microsoft.com/office/officeart/2005/8/layout/default"/>
    <dgm:cxn modelId="{AD5E32DE-E897-4E88-9080-FBD7CAD48E8D}" type="presOf" srcId="{1DB9BA29-DC67-432D-BD7B-84F02CE64359}" destId="{762F5BC4-4BB6-4B18-8D3D-E45E0E0A5886}" srcOrd="0" destOrd="0" presId="urn:microsoft.com/office/officeart/2005/8/layout/default"/>
    <dgm:cxn modelId="{300D00DF-8849-4863-AC95-86A44DA79B05}" type="presOf" srcId="{74619C35-595A-4085-A4D3-B552B582EBCA}" destId="{411E411E-6694-46FC-8DFC-746FA257FAA6}" srcOrd="0" destOrd="0" presId="urn:microsoft.com/office/officeart/2005/8/layout/default"/>
    <dgm:cxn modelId="{FA45C0E5-A357-42C0-9EAC-80A84767920E}" type="presOf" srcId="{49D1B7F9-C5DD-4782-B40F-735B2EE280A0}" destId="{222029AE-BF7D-4CA1-AE3D-76A5D6CD9DDA}" srcOrd="0" destOrd="0" presId="urn:microsoft.com/office/officeart/2005/8/layout/default"/>
    <dgm:cxn modelId="{64D119FC-608F-4335-AAD3-22DD21EF6C9A}" srcId="{1DB9BA29-DC67-432D-BD7B-84F02CE64359}" destId="{74619C35-595A-4085-A4D3-B552B582EBCA}" srcOrd="2" destOrd="0" parTransId="{EBD8206D-E5E6-432C-A65D-17E0F016E0D4}" sibTransId="{FB546C3B-973D-4CD5-B209-4CABC06F7C75}"/>
    <dgm:cxn modelId="{D6ABA3F9-392A-4D2C-ACAA-8B11D7C90865}" type="presParOf" srcId="{762F5BC4-4BB6-4B18-8D3D-E45E0E0A5886}" destId="{17172563-9A95-4868-A7AD-1271FB2EC52A}" srcOrd="0" destOrd="0" presId="urn:microsoft.com/office/officeart/2005/8/layout/default"/>
    <dgm:cxn modelId="{4CE098B1-B4B7-4D5B-9BFD-2BB61275FDEB}" type="presParOf" srcId="{762F5BC4-4BB6-4B18-8D3D-E45E0E0A5886}" destId="{66DBCCC4-0ECF-4E89-B93E-1BD7D2D51C78}" srcOrd="1" destOrd="0" presId="urn:microsoft.com/office/officeart/2005/8/layout/default"/>
    <dgm:cxn modelId="{7C70945E-C49F-41A7-A081-CE82E620D4E2}" type="presParOf" srcId="{762F5BC4-4BB6-4B18-8D3D-E45E0E0A5886}" destId="{83655E05-5966-40B6-9ABD-4C934D160075}" srcOrd="2" destOrd="0" presId="urn:microsoft.com/office/officeart/2005/8/layout/default"/>
    <dgm:cxn modelId="{98011B1E-1C39-4760-B9E9-52F5C7801499}" type="presParOf" srcId="{762F5BC4-4BB6-4B18-8D3D-E45E0E0A5886}" destId="{0908D164-D151-494E-BAF3-C0960DE259E7}" srcOrd="3" destOrd="0" presId="urn:microsoft.com/office/officeart/2005/8/layout/default"/>
    <dgm:cxn modelId="{46DAE070-52F1-484D-BFEA-4388AEBF008F}" type="presParOf" srcId="{762F5BC4-4BB6-4B18-8D3D-E45E0E0A5886}" destId="{411E411E-6694-46FC-8DFC-746FA257FAA6}" srcOrd="4" destOrd="0" presId="urn:microsoft.com/office/officeart/2005/8/layout/default"/>
    <dgm:cxn modelId="{15A81E6A-6DE8-4772-9FFD-D1DB6E9D2E99}" type="presParOf" srcId="{762F5BC4-4BB6-4B18-8D3D-E45E0E0A5886}" destId="{37DE34CE-3583-4AC3-88D6-79FE0C7D40E7}" srcOrd="5" destOrd="0" presId="urn:microsoft.com/office/officeart/2005/8/layout/default"/>
    <dgm:cxn modelId="{384FA01A-0F09-4BD9-8F77-1BFC5EED84AF}" type="presParOf" srcId="{762F5BC4-4BB6-4B18-8D3D-E45E0E0A5886}" destId="{2D6F2CB7-853E-4588-BE8B-4A08E6E39275}" srcOrd="6" destOrd="0" presId="urn:microsoft.com/office/officeart/2005/8/layout/default"/>
    <dgm:cxn modelId="{536376B1-A95F-4069-8A02-85E56CFDBA44}" type="presParOf" srcId="{762F5BC4-4BB6-4B18-8D3D-E45E0E0A5886}" destId="{C5BF6C04-AACE-4622-B373-D7F73A47917C}" srcOrd="7" destOrd="0" presId="urn:microsoft.com/office/officeart/2005/8/layout/default"/>
    <dgm:cxn modelId="{39BC68C4-3F79-48C4-9AE8-D797429D61BC}" type="presParOf" srcId="{762F5BC4-4BB6-4B18-8D3D-E45E0E0A5886}" destId="{222029AE-BF7D-4CA1-AE3D-76A5D6CD9DD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BAB8A2-DDFD-46EE-B218-7C0F3E12F445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CA"/>
        </a:p>
      </dgm:t>
    </dgm:pt>
    <dgm:pt modelId="{439CF424-384F-4683-9935-FA4C55A7D5DB}">
      <dgm:prSet phldrT="[Text]"/>
      <dgm:spPr/>
      <dgm:t>
        <a:bodyPr/>
        <a:lstStyle/>
        <a:p>
          <a:r>
            <a:rPr lang="en-CA"/>
            <a:t>Meet Director</a:t>
          </a:r>
        </a:p>
      </dgm:t>
    </dgm:pt>
    <dgm:pt modelId="{489B17BB-1FCD-4E86-B25D-FD4AE0A4B9F2}" type="parTrans" cxnId="{09B4503D-63DA-4AD6-930A-85C6FE949936}">
      <dgm:prSet/>
      <dgm:spPr/>
      <dgm:t>
        <a:bodyPr/>
        <a:lstStyle/>
        <a:p>
          <a:endParaRPr lang="en-CA"/>
        </a:p>
      </dgm:t>
    </dgm:pt>
    <dgm:pt modelId="{B5A9EC3F-FFFB-48EF-97EB-FB01D4E5C147}" type="sibTrans" cxnId="{09B4503D-63DA-4AD6-930A-85C6FE949936}">
      <dgm:prSet/>
      <dgm:spPr/>
      <dgm:t>
        <a:bodyPr/>
        <a:lstStyle/>
        <a:p>
          <a:endParaRPr lang="en-CA"/>
        </a:p>
      </dgm:t>
    </dgm:pt>
    <dgm:pt modelId="{AB828E44-588E-4C7C-AA17-F82E93B96F7E}">
      <dgm:prSet phldrT="[Text]" custT="1"/>
      <dgm:spPr/>
      <dgm:t>
        <a:bodyPr/>
        <a:lstStyle/>
        <a:p>
          <a:r>
            <a:rPr lang="en-CA" sz="1200"/>
            <a:t>Registrar</a:t>
          </a:r>
          <a:endParaRPr lang="en-CA" sz="1000"/>
        </a:p>
      </dgm:t>
    </dgm:pt>
    <dgm:pt modelId="{97D7CB39-5C39-442A-8C9B-BFD101741C22}" type="parTrans" cxnId="{B4102278-EE5C-46E8-9AA1-241E8515186C}">
      <dgm:prSet/>
      <dgm:spPr/>
      <dgm:t>
        <a:bodyPr/>
        <a:lstStyle/>
        <a:p>
          <a:endParaRPr lang="en-CA"/>
        </a:p>
      </dgm:t>
    </dgm:pt>
    <dgm:pt modelId="{1B8A8EF3-AA42-458F-B537-669135BD9FA3}" type="sibTrans" cxnId="{B4102278-EE5C-46E8-9AA1-241E8515186C}">
      <dgm:prSet/>
      <dgm:spPr/>
      <dgm:t>
        <a:bodyPr/>
        <a:lstStyle/>
        <a:p>
          <a:endParaRPr lang="en-CA"/>
        </a:p>
      </dgm:t>
    </dgm:pt>
    <dgm:pt modelId="{D5A79F02-8A19-4DE9-97DA-8E585626BFA9}">
      <dgm:prSet phldrT="[Text]" custT="1"/>
      <dgm:spPr/>
      <dgm:t>
        <a:bodyPr/>
        <a:lstStyle/>
        <a:p>
          <a:r>
            <a:rPr lang="en-CA" sz="1200" dirty="0"/>
            <a:t>Technical Director</a:t>
          </a:r>
        </a:p>
      </dgm:t>
    </dgm:pt>
    <dgm:pt modelId="{C80A867E-3DFF-4863-8706-2980B285D749}" type="parTrans" cxnId="{30E61B42-D3CC-4C68-9F3E-DCA0D5E4AC6B}">
      <dgm:prSet/>
      <dgm:spPr/>
      <dgm:t>
        <a:bodyPr/>
        <a:lstStyle/>
        <a:p>
          <a:endParaRPr lang="en-CA"/>
        </a:p>
      </dgm:t>
    </dgm:pt>
    <dgm:pt modelId="{08486150-E1CC-447B-B165-D23119780EDF}" type="sibTrans" cxnId="{30E61B42-D3CC-4C68-9F3E-DCA0D5E4AC6B}">
      <dgm:prSet/>
      <dgm:spPr/>
      <dgm:t>
        <a:bodyPr/>
        <a:lstStyle/>
        <a:p>
          <a:endParaRPr lang="en-CA"/>
        </a:p>
      </dgm:t>
    </dgm:pt>
    <dgm:pt modelId="{26A6D0DB-2811-43DC-9014-BAB4BCB13F14}">
      <dgm:prSet phldrT="[Text]" custT="1"/>
      <dgm:spPr/>
      <dgm:t>
        <a:bodyPr/>
        <a:lstStyle/>
        <a:p>
          <a:r>
            <a:rPr lang="en-CA" sz="1200" dirty="0"/>
            <a:t>Scoring Manager</a:t>
          </a:r>
        </a:p>
      </dgm:t>
    </dgm:pt>
    <dgm:pt modelId="{CB8AE9C3-F61F-4A42-A972-D023C5200E70}" type="parTrans" cxnId="{6790F9B9-2514-4EC3-879B-3003AAE640DD}">
      <dgm:prSet/>
      <dgm:spPr/>
      <dgm:t>
        <a:bodyPr/>
        <a:lstStyle/>
        <a:p>
          <a:endParaRPr lang="en-CA"/>
        </a:p>
      </dgm:t>
    </dgm:pt>
    <dgm:pt modelId="{0E23BCB6-D1F4-4744-A94D-E6708D0A0B4D}" type="sibTrans" cxnId="{6790F9B9-2514-4EC3-879B-3003AAE640DD}">
      <dgm:prSet/>
      <dgm:spPr/>
      <dgm:t>
        <a:bodyPr/>
        <a:lstStyle/>
        <a:p>
          <a:endParaRPr lang="en-CA"/>
        </a:p>
      </dgm:t>
    </dgm:pt>
    <dgm:pt modelId="{8CE77D07-5041-43A6-953D-7CCA442B619E}">
      <dgm:prSet phldrT="[Text]" custT="1"/>
      <dgm:spPr/>
      <dgm:t>
        <a:bodyPr/>
        <a:lstStyle/>
        <a:p>
          <a:r>
            <a:rPr lang="en-CA" sz="1200" dirty="0"/>
            <a:t>Floor Manager</a:t>
          </a:r>
        </a:p>
      </dgm:t>
    </dgm:pt>
    <dgm:pt modelId="{2065FC46-D771-4C4B-941C-2EA5BD1CA5A3}" type="parTrans" cxnId="{BB3B33C8-8591-4056-9AED-EDFFEFE388E8}">
      <dgm:prSet/>
      <dgm:spPr/>
      <dgm:t>
        <a:bodyPr/>
        <a:lstStyle/>
        <a:p>
          <a:endParaRPr lang="en-CA"/>
        </a:p>
      </dgm:t>
    </dgm:pt>
    <dgm:pt modelId="{6D659F6B-5D9C-4E2B-A587-669808B716F3}" type="sibTrans" cxnId="{BB3B33C8-8591-4056-9AED-EDFFEFE388E8}">
      <dgm:prSet/>
      <dgm:spPr/>
      <dgm:t>
        <a:bodyPr/>
        <a:lstStyle/>
        <a:p>
          <a:endParaRPr lang="en-CA"/>
        </a:p>
      </dgm:t>
    </dgm:pt>
    <dgm:pt modelId="{ECD6FD58-C2C2-415C-8D04-1B04EB6C925F}">
      <dgm:prSet custT="1"/>
      <dgm:spPr/>
      <dgm:t>
        <a:bodyPr/>
        <a:lstStyle/>
        <a:p>
          <a:r>
            <a:rPr lang="en-CA" sz="1400" dirty="0"/>
            <a:t>Awards Manager</a:t>
          </a:r>
        </a:p>
      </dgm:t>
    </dgm:pt>
    <dgm:pt modelId="{4C8C61EE-DFD2-4E3E-87E1-35D6B52FB188}" type="parTrans" cxnId="{15D9C2E1-2B77-48E1-B8EA-3F844417BE83}">
      <dgm:prSet/>
      <dgm:spPr/>
      <dgm:t>
        <a:bodyPr/>
        <a:lstStyle/>
        <a:p>
          <a:endParaRPr lang="en-CA"/>
        </a:p>
      </dgm:t>
    </dgm:pt>
    <dgm:pt modelId="{6588821C-9384-4B11-9137-E08D00CC9187}" type="sibTrans" cxnId="{15D9C2E1-2B77-48E1-B8EA-3F844417BE83}">
      <dgm:prSet/>
      <dgm:spPr/>
      <dgm:t>
        <a:bodyPr/>
        <a:lstStyle/>
        <a:p>
          <a:endParaRPr lang="en-CA"/>
        </a:p>
      </dgm:t>
    </dgm:pt>
    <dgm:pt modelId="{BF2C1D19-82C0-46E2-A4F0-CF78FA709B6A}">
      <dgm:prSet custT="1"/>
      <dgm:spPr/>
      <dgm:t>
        <a:bodyPr/>
        <a:lstStyle/>
        <a:p>
          <a:r>
            <a:rPr lang="en-CA" sz="1200" dirty="0"/>
            <a:t>Audio-Visual Manager</a:t>
          </a:r>
        </a:p>
      </dgm:t>
    </dgm:pt>
    <dgm:pt modelId="{BC96A986-F4D6-4C1C-A4E0-625F946FB6B4}" type="parTrans" cxnId="{93C273DA-E043-40BB-BC30-7003DC714868}">
      <dgm:prSet/>
      <dgm:spPr/>
      <dgm:t>
        <a:bodyPr/>
        <a:lstStyle/>
        <a:p>
          <a:endParaRPr lang="en-CA"/>
        </a:p>
      </dgm:t>
    </dgm:pt>
    <dgm:pt modelId="{97A35F37-AABF-4C3E-8AC1-C468D107C1E0}" type="sibTrans" cxnId="{93C273DA-E043-40BB-BC30-7003DC714868}">
      <dgm:prSet/>
      <dgm:spPr/>
      <dgm:t>
        <a:bodyPr/>
        <a:lstStyle/>
        <a:p>
          <a:endParaRPr lang="en-CA"/>
        </a:p>
      </dgm:t>
    </dgm:pt>
    <dgm:pt modelId="{B03B955F-DED8-4DF7-8A9D-BA61AEEAE05F}">
      <dgm:prSet custT="1"/>
      <dgm:spPr/>
      <dgm:t>
        <a:bodyPr/>
        <a:lstStyle/>
        <a:p>
          <a:r>
            <a:rPr lang="en-CA" sz="1200" dirty="0"/>
            <a:t>Volunteer Manager</a:t>
          </a:r>
        </a:p>
      </dgm:t>
    </dgm:pt>
    <dgm:pt modelId="{D6DBABD5-4C90-47E0-B50C-F055B396593A}" type="parTrans" cxnId="{F9A6C8F2-9981-4BE3-B7F0-ED235687C9D0}">
      <dgm:prSet/>
      <dgm:spPr/>
      <dgm:t>
        <a:bodyPr/>
        <a:lstStyle/>
        <a:p>
          <a:endParaRPr lang="en-CA"/>
        </a:p>
      </dgm:t>
    </dgm:pt>
    <dgm:pt modelId="{4CCF9584-E74E-4582-BF44-A1548B105361}" type="sibTrans" cxnId="{F9A6C8F2-9981-4BE3-B7F0-ED235687C9D0}">
      <dgm:prSet/>
      <dgm:spPr/>
      <dgm:t>
        <a:bodyPr/>
        <a:lstStyle/>
        <a:p>
          <a:endParaRPr lang="en-CA"/>
        </a:p>
      </dgm:t>
    </dgm:pt>
    <dgm:pt modelId="{B62B5772-65F0-4667-A749-1202A5AB9493}">
      <dgm:prSet custT="1"/>
      <dgm:spPr/>
      <dgm:t>
        <a:bodyPr/>
        <a:lstStyle/>
        <a:p>
          <a:r>
            <a:rPr lang="en-CA" sz="1200" dirty="0"/>
            <a:t>Hosting Manager</a:t>
          </a:r>
        </a:p>
      </dgm:t>
    </dgm:pt>
    <dgm:pt modelId="{E6E1095F-C962-45E1-9672-BEF0245E5BFB}" type="parTrans" cxnId="{3F64242C-B6A7-452D-B103-D8830A0DE3C5}">
      <dgm:prSet/>
      <dgm:spPr/>
      <dgm:t>
        <a:bodyPr/>
        <a:lstStyle/>
        <a:p>
          <a:endParaRPr lang="en-CA"/>
        </a:p>
      </dgm:t>
    </dgm:pt>
    <dgm:pt modelId="{5BAA4CCC-FE2D-4376-A058-4E2B54F4E7F7}" type="sibTrans" cxnId="{3F64242C-B6A7-452D-B103-D8830A0DE3C5}">
      <dgm:prSet/>
      <dgm:spPr/>
      <dgm:t>
        <a:bodyPr/>
        <a:lstStyle/>
        <a:p>
          <a:endParaRPr lang="en-CA"/>
        </a:p>
      </dgm:t>
    </dgm:pt>
    <dgm:pt modelId="{785B1B48-BC12-4F55-98A9-EECC3BB8004B}">
      <dgm:prSet custT="1"/>
      <dgm:spPr/>
      <dgm:t>
        <a:bodyPr/>
        <a:lstStyle/>
        <a:p>
          <a:r>
            <a:rPr lang="en-CA" sz="1200" dirty="0"/>
            <a:t>Hosting Manager</a:t>
          </a:r>
        </a:p>
      </dgm:t>
    </dgm:pt>
    <dgm:pt modelId="{3F2C1751-471C-4B26-9413-4116734F6845}" type="parTrans" cxnId="{C59A2F28-AEB3-40DA-8D97-99018F405D3A}">
      <dgm:prSet/>
      <dgm:spPr/>
      <dgm:t>
        <a:bodyPr/>
        <a:lstStyle/>
        <a:p>
          <a:endParaRPr lang="en-CA"/>
        </a:p>
      </dgm:t>
    </dgm:pt>
    <dgm:pt modelId="{25252317-7D46-4656-8D62-2EFB1A4FAEC1}" type="sibTrans" cxnId="{C59A2F28-AEB3-40DA-8D97-99018F405D3A}">
      <dgm:prSet/>
      <dgm:spPr/>
      <dgm:t>
        <a:bodyPr/>
        <a:lstStyle/>
        <a:p>
          <a:endParaRPr lang="en-CA"/>
        </a:p>
      </dgm:t>
    </dgm:pt>
    <dgm:pt modelId="{C4153B3C-7DE0-4463-A8B8-853085B1A17F}">
      <dgm:prSet custT="1"/>
      <dgm:spPr/>
      <dgm:t>
        <a:bodyPr/>
        <a:lstStyle/>
        <a:p>
          <a:r>
            <a:rPr lang="en-CA" sz="1200" dirty="0"/>
            <a:t>Finance Manager</a:t>
          </a:r>
        </a:p>
      </dgm:t>
    </dgm:pt>
    <dgm:pt modelId="{95257505-EEE3-4E1F-8E35-F4658649DFC0}" type="parTrans" cxnId="{CD3D8B23-C26D-4A50-9EA4-1BC60333C639}">
      <dgm:prSet/>
      <dgm:spPr/>
      <dgm:t>
        <a:bodyPr/>
        <a:lstStyle/>
        <a:p>
          <a:endParaRPr lang="en-CA"/>
        </a:p>
      </dgm:t>
    </dgm:pt>
    <dgm:pt modelId="{0AA73BB9-95A6-46E3-8AF5-6BFB020FCFF7}" type="sibTrans" cxnId="{CD3D8B23-C26D-4A50-9EA4-1BC60333C639}">
      <dgm:prSet/>
      <dgm:spPr/>
      <dgm:t>
        <a:bodyPr/>
        <a:lstStyle/>
        <a:p>
          <a:endParaRPr lang="en-CA"/>
        </a:p>
      </dgm:t>
    </dgm:pt>
    <dgm:pt modelId="{8BFC14C5-6337-4FDF-81A5-49DFFAB9526F}">
      <dgm:prSet custT="1"/>
      <dgm:spPr/>
      <dgm:t>
        <a:bodyPr/>
        <a:lstStyle/>
        <a:p>
          <a:r>
            <a:rPr lang="en-CA" sz="1200" dirty="0"/>
            <a:t>Sponsorship </a:t>
          </a:r>
          <a:r>
            <a:rPr lang="en-CA" sz="1050" dirty="0"/>
            <a:t>&amp; </a:t>
          </a:r>
          <a:r>
            <a:rPr lang="en-CA" sz="1200" dirty="0"/>
            <a:t>Publicity</a:t>
          </a:r>
          <a:endParaRPr lang="en-CA" sz="1050" dirty="0"/>
        </a:p>
      </dgm:t>
    </dgm:pt>
    <dgm:pt modelId="{7BB4ADC5-1F19-45A7-AF78-C813BC69B4FC}" type="parTrans" cxnId="{75120A06-6F64-4D32-A256-9123E5B4448D}">
      <dgm:prSet/>
      <dgm:spPr/>
      <dgm:t>
        <a:bodyPr/>
        <a:lstStyle/>
        <a:p>
          <a:endParaRPr lang="en-CA"/>
        </a:p>
      </dgm:t>
    </dgm:pt>
    <dgm:pt modelId="{87C8BF08-9431-4DDA-8414-23339CEBE94C}" type="sibTrans" cxnId="{75120A06-6F64-4D32-A256-9123E5B4448D}">
      <dgm:prSet/>
      <dgm:spPr/>
      <dgm:t>
        <a:bodyPr/>
        <a:lstStyle/>
        <a:p>
          <a:endParaRPr lang="en-CA"/>
        </a:p>
      </dgm:t>
    </dgm:pt>
    <dgm:pt modelId="{90B0F230-F622-4715-AD71-CBB084A51741}">
      <dgm:prSet phldrT="[Text]" phldr="1"/>
      <dgm:spPr/>
      <dgm:t>
        <a:bodyPr/>
        <a:lstStyle/>
        <a:p>
          <a:endParaRPr lang="en-CA"/>
        </a:p>
      </dgm:t>
    </dgm:pt>
    <dgm:pt modelId="{842496C6-F53B-4A71-9C27-75A2FABADD62}" type="parTrans" cxnId="{AEF18CF0-9E33-4E05-8127-54E0D3B8B783}">
      <dgm:prSet/>
      <dgm:spPr/>
      <dgm:t>
        <a:bodyPr/>
        <a:lstStyle/>
        <a:p>
          <a:endParaRPr lang="en-CA"/>
        </a:p>
      </dgm:t>
    </dgm:pt>
    <dgm:pt modelId="{21E5B0BA-68EE-49C6-8F98-E2353F99C6AB}" type="sibTrans" cxnId="{AEF18CF0-9E33-4E05-8127-54E0D3B8B783}">
      <dgm:prSet/>
      <dgm:spPr/>
      <dgm:t>
        <a:bodyPr/>
        <a:lstStyle/>
        <a:p>
          <a:endParaRPr lang="en-CA"/>
        </a:p>
      </dgm:t>
    </dgm:pt>
    <dgm:pt modelId="{1598BEB3-2073-4AB4-898C-A698ABA68301}">
      <dgm:prSet/>
      <dgm:spPr/>
      <dgm:t>
        <a:bodyPr/>
        <a:lstStyle/>
        <a:p>
          <a:r>
            <a:rPr lang="en-CA" dirty="0"/>
            <a:t>Judging Manager</a:t>
          </a:r>
        </a:p>
      </dgm:t>
    </dgm:pt>
    <dgm:pt modelId="{4C0BC505-173B-4C51-82E9-95A8CD429E55}" type="parTrans" cxnId="{ECF28EDE-8911-4319-BCF7-D259C378B952}">
      <dgm:prSet/>
      <dgm:spPr/>
      <dgm:t>
        <a:bodyPr/>
        <a:lstStyle/>
        <a:p>
          <a:endParaRPr lang="en-CA"/>
        </a:p>
      </dgm:t>
    </dgm:pt>
    <dgm:pt modelId="{56686136-C2EB-4807-BC56-3EA5F067DECC}" type="sibTrans" cxnId="{ECF28EDE-8911-4319-BCF7-D259C378B952}">
      <dgm:prSet/>
      <dgm:spPr/>
      <dgm:t>
        <a:bodyPr/>
        <a:lstStyle/>
        <a:p>
          <a:endParaRPr lang="en-CA"/>
        </a:p>
      </dgm:t>
    </dgm:pt>
    <dgm:pt modelId="{94B0B4BA-E211-4DD6-889D-8818DCD27E7F}" type="pres">
      <dgm:prSet presAssocID="{62BAB8A2-DDFD-46EE-B218-7C0F3E12F44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1B6C0DE-2907-4CB4-827F-168E267F9611}" type="pres">
      <dgm:prSet presAssocID="{439CF424-384F-4683-9935-FA4C55A7D5DB}" presName="centerShape" presStyleLbl="node0" presStyleIdx="0" presStyleCnt="1"/>
      <dgm:spPr/>
    </dgm:pt>
    <dgm:pt modelId="{B6803F3E-5671-49B5-8D04-B39754538714}" type="pres">
      <dgm:prSet presAssocID="{AB828E44-588E-4C7C-AA17-F82E93B96F7E}" presName="node" presStyleLbl="node1" presStyleIdx="0" presStyleCnt="12">
        <dgm:presLayoutVars>
          <dgm:bulletEnabled val="1"/>
        </dgm:presLayoutVars>
      </dgm:prSet>
      <dgm:spPr/>
    </dgm:pt>
    <dgm:pt modelId="{D7784FB1-4EEC-4FA4-977A-2C75BE47CECB}" type="pres">
      <dgm:prSet presAssocID="{AB828E44-588E-4C7C-AA17-F82E93B96F7E}" presName="dummy" presStyleCnt="0"/>
      <dgm:spPr/>
    </dgm:pt>
    <dgm:pt modelId="{A6CE1589-234F-47C2-BAB8-8D13CFAE51A9}" type="pres">
      <dgm:prSet presAssocID="{1B8A8EF3-AA42-458F-B537-669135BD9FA3}" presName="sibTrans" presStyleLbl="sibTrans2D1" presStyleIdx="0" presStyleCnt="12"/>
      <dgm:spPr/>
    </dgm:pt>
    <dgm:pt modelId="{796FC3EE-C646-44AA-B19E-E28D3747643E}" type="pres">
      <dgm:prSet presAssocID="{D5A79F02-8A19-4DE9-97DA-8E585626BFA9}" presName="node" presStyleLbl="node1" presStyleIdx="1" presStyleCnt="12" custScaleX="124018">
        <dgm:presLayoutVars>
          <dgm:bulletEnabled val="1"/>
        </dgm:presLayoutVars>
      </dgm:prSet>
      <dgm:spPr/>
    </dgm:pt>
    <dgm:pt modelId="{E45C9B97-A359-414D-B75A-8977255DAE8E}" type="pres">
      <dgm:prSet presAssocID="{D5A79F02-8A19-4DE9-97DA-8E585626BFA9}" presName="dummy" presStyleCnt="0"/>
      <dgm:spPr/>
    </dgm:pt>
    <dgm:pt modelId="{88983192-6EF2-4FBE-AD0D-D0FB68BC92B9}" type="pres">
      <dgm:prSet presAssocID="{08486150-E1CC-447B-B165-D23119780EDF}" presName="sibTrans" presStyleLbl="sibTrans2D1" presStyleIdx="1" presStyleCnt="12"/>
      <dgm:spPr/>
    </dgm:pt>
    <dgm:pt modelId="{C3738748-BC45-4DA7-A08C-0D4B84321913}" type="pres">
      <dgm:prSet presAssocID="{BF2C1D19-82C0-46E2-A4F0-CF78FA709B6A}" presName="node" presStyleLbl="node1" presStyleIdx="2" presStyleCnt="12" custScaleX="123851">
        <dgm:presLayoutVars>
          <dgm:bulletEnabled val="1"/>
        </dgm:presLayoutVars>
      </dgm:prSet>
      <dgm:spPr/>
    </dgm:pt>
    <dgm:pt modelId="{2D762ABA-64F2-494F-A5DA-17521087EF6E}" type="pres">
      <dgm:prSet presAssocID="{BF2C1D19-82C0-46E2-A4F0-CF78FA709B6A}" presName="dummy" presStyleCnt="0"/>
      <dgm:spPr/>
    </dgm:pt>
    <dgm:pt modelId="{61656255-D86E-4B0D-9A32-C1D243B32465}" type="pres">
      <dgm:prSet presAssocID="{97A35F37-AABF-4C3E-8AC1-C468D107C1E0}" presName="sibTrans" presStyleLbl="sibTrans2D1" presStyleIdx="2" presStyleCnt="12"/>
      <dgm:spPr/>
    </dgm:pt>
    <dgm:pt modelId="{5C8EDEAD-EBA5-4673-B59A-18869DA1BAAD}" type="pres">
      <dgm:prSet presAssocID="{1598BEB3-2073-4AB4-898C-A698ABA68301}" presName="node" presStyleLbl="node1" presStyleIdx="3" presStyleCnt="12">
        <dgm:presLayoutVars>
          <dgm:bulletEnabled val="1"/>
        </dgm:presLayoutVars>
      </dgm:prSet>
      <dgm:spPr/>
    </dgm:pt>
    <dgm:pt modelId="{31D46979-FA4A-485D-9DCD-730DA3738611}" type="pres">
      <dgm:prSet presAssocID="{1598BEB3-2073-4AB4-898C-A698ABA68301}" presName="dummy" presStyleCnt="0"/>
      <dgm:spPr/>
    </dgm:pt>
    <dgm:pt modelId="{3A4F2023-0CFA-4259-A885-46981FB219CD}" type="pres">
      <dgm:prSet presAssocID="{56686136-C2EB-4807-BC56-3EA5F067DECC}" presName="sibTrans" presStyleLbl="sibTrans2D1" presStyleIdx="3" presStyleCnt="12"/>
      <dgm:spPr/>
    </dgm:pt>
    <dgm:pt modelId="{7D3DDBEB-CA6A-4543-9E61-AB6C984ACE38}" type="pres">
      <dgm:prSet presAssocID="{B62B5772-65F0-4667-A749-1202A5AB9493}" presName="node" presStyleLbl="node1" presStyleIdx="4" presStyleCnt="12" custScaleX="119408">
        <dgm:presLayoutVars>
          <dgm:bulletEnabled val="1"/>
        </dgm:presLayoutVars>
      </dgm:prSet>
      <dgm:spPr/>
    </dgm:pt>
    <dgm:pt modelId="{93EF33B4-50D9-49E4-B4F1-C2696A8FFA6D}" type="pres">
      <dgm:prSet presAssocID="{B62B5772-65F0-4667-A749-1202A5AB9493}" presName="dummy" presStyleCnt="0"/>
      <dgm:spPr/>
    </dgm:pt>
    <dgm:pt modelId="{E39D36B7-B4E2-4232-85F2-0B087F5918F7}" type="pres">
      <dgm:prSet presAssocID="{5BAA4CCC-FE2D-4376-A058-4E2B54F4E7F7}" presName="sibTrans" presStyleLbl="sibTrans2D1" presStyleIdx="4" presStyleCnt="12"/>
      <dgm:spPr/>
    </dgm:pt>
    <dgm:pt modelId="{4A831F9B-927E-4A27-AFD7-8E664791DA00}" type="pres">
      <dgm:prSet presAssocID="{C4153B3C-7DE0-4463-A8B8-853085B1A17F}" presName="node" presStyleLbl="node1" presStyleIdx="5" presStyleCnt="12" custScaleX="120201">
        <dgm:presLayoutVars>
          <dgm:bulletEnabled val="1"/>
        </dgm:presLayoutVars>
      </dgm:prSet>
      <dgm:spPr/>
    </dgm:pt>
    <dgm:pt modelId="{24AB89AA-F311-48BB-A90D-ECE7AC1FC18D}" type="pres">
      <dgm:prSet presAssocID="{C4153B3C-7DE0-4463-A8B8-853085B1A17F}" presName="dummy" presStyleCnt="0"/>
      <dgm:spPr/>
    </dgm:pt>
    <dgm:pt modelId="{3A16A8C3-72AF-4D14-943A-34BE12D37609}" type="pres">
      <dgm:prSet presAssocID="{0AA73BB9-95A6-46E3-8AF5-6BFB020FCFF7}" presName="sibTrans" presStyleLbl="sibTrans2D1" presStyleIdx="5" presStyleCnt="12"/>
      <dgm:spPr/>
    </dgm:pt>
    <dgm:pt modelId="{99607C3D-6F3C-4C30-BF6A-7952F743238B}" type="pres">
      <dgm:prSet presAssocID="{8BFC14C5-6337-4FDF-81A5-49DFFAB9526F}" presName="node" presStyleLbl="node1" presStyleIdx="6" presStyleCnt="12" custScaleX="149726" custScaleY="110831">
        <dgm:presLayoutVars>
          <dgm:bulletEnabled val="1"/>
        </dgm:presLayoutVars>
      </dgm:prSet>
      <dgm:spPr/>
    </dgm:pt>
    <dgm:pt modelId="{7E0D8098-8284-48B9-B4D4-C6D12F2A0A78}" type="pres">
      <dgm:prSet presAssocID="{8BFC14C5-6337-4FDF-81A5-49DFFAB9526F}" presName="dummy" presStyleCnt="0"/>
      <dgm:spPr/>
    </dgm:pt>
    <dgm:pt modelId="{BB3FA1E9-DDE4-446E-A3E1-46DFF8A75156}" type="pres">
      <dgm:prSet presAssocID="{87C8BF08-9431-4DDA-8414-23339CEBE94C}" presName="sibTrans" presStyleLbl="sibTrans2D1" presStyleIdx="6" presStyleCnt="12"/>
      <dgm:spPr/>
    </dgm:pt>
    <dgm:pt modelId="{E6C79D09-7D18-4ED1-B186-232543AE5DD3}" type="pres">
      <dgm:prSet presAssocID="{785B1B48-BC12-4F55-98A9-EECC3BB8004B}" presName="node" presStyleLbl="node1" presStyleIdx="7" presStyleCnt="12" custScaleX="111706">
        <dgm:presLayoutVars>
          <dgm:bulletEnabled val="1"/>
        </dgm:presLayoutVars>
      </dgm:prSet>
      <dgm:spPr/>
    </dgm:pt>
    <dgm:pt modelId="{4DF83DFE-122C-4E48-B46C-26F3D5E47337}" type="pres">
      <dgm:prSet presAssocID="{785B1B48-BC12-4F55-98A9-EECC3BB8004B}" presName="dummy" presStyleCnt="0"/>
      <dgm:spPr/>
    </dgm:pt>
    <dgm:pt modelId="{D5BA304D-7622-45A5-87A0-354E804EF2DF}" type="pres">
      <dgm:prSet presAssocID="{25252317-7D46-4656-8D62-2EFB1A4FAEC1}" presName="sibTrans" presStyleLbl="sibTrans2D1" presStyleIdx="7" presStyleCnt="12"/>
      <dgm:spPr/>
    </dgm:pt>
    <dgm:pt modelId="{7DC99ACC-BF5B-46D2-ADEF-9076373BD179}" type="pres">
      <dgm:prSet presAssocID="{B03B955F-DED8-4DF7-8A9D-BA61AEEAE05F}" presName="node" presStyleLbl="node1" presStyleIdx="8" presStyleCnt="12" custScaleX="120975">
        <dgm:presLayoutVars>
          <dgm:bulletEnabled val="1"/>
        </dgm:presLayoutVars>
      </dgm:prSet>
      <dgm:spPr/>
    </dgm:pt>
    <dgm:pt modelId="{1005F22B-48A7-4067-8C58-A053EEF826E2}" type="pres">
      <dgm:prSet presAssocID="{B03B955F-DED8-4DF7-8A9D-BA61AEEAE05F}" presName="dummy" presStyleCnt="0"/>
      <dgm:spPr/>
    </dgm:pt>
    <dgm:pt modelId="{3E15727D-EB20-4731-8FA9-445A06D4F08B}" type="pres">
      <dgm:prSet presAssocID="{4CCF9584-E74E-4582-BF44-A1548B105361}" presName="sibTrans" presStyleLbl="sibTrans2D1" presStyleIdx="8" presStyleCnt="12"/>
      <dgm:spPr/>
    </dgm:pt>
    <dgm:pt modelId="{8122AE32-FBEF-4683-9729-9638F082DD42}" type="pres">
      <dgm:prSet presAssocID="{ECD6FD58-C2C2-415C-8D04-1B04EB6C925F}" presName="node" presStyleLbl="node1" presStyleIdx="9" presStyleCnt="12" custScaleX="141025">
        <dgm:presLayoutVars>
          <dgm:bulletEnabled val="1"/>
        </dgm:presLayoutVars>
      </dgm:prSet>
      <dgm:spPr/>
    </dgm:pt>
    <dgm:pt modelId="{420E405C-317C-44B4-940B-FE377A3FB603}" type="pres">
      <dgm:prSet presAssocID="{ECD6FD58-C2C2-415C-8D04-1B04EB6C925F}" presName="dummy" presStyleCnt="0"/>
      <dgm:spPr/>
    </dgm:pt>
    <dgm:pt modelId="{8B7BF7B0-5E2E-470D-A3A6-26CC93C4B9A2}" type="pres">
      <dgm:prSet presAssocID="{6588821C-9384-4B11-9137-E08D00CC9187}" presName="sibTrans" presStyleLbl="sibTrans2D1" presStyleIdx="9" presStyleCnt="12"/>
      <dgm:spPr/>
    </dgm:pt>
    <dgm:pt modelId="{ED36C688-BB20-4FD3-B5A7-23E733960122}" type="pres">
      <dgm:prSet presAssocID="{26A6D0DB-2811-43DC-9014-BAB4BCB13F14}" presName="node" presStyleLbl="node1" presStyleIdx="10" presStyleCnt="12" custScaleX="128840">
        <dgm:presLayoutVars>
          <dgm:bulletEnabled val="1"/>
        </dgm:presLayoutVars>
      </dgm:prSet>
      <dgm:spPr/>
    </dgm:pt>
    <dgm:pt modelId="{16437467-5E38-4ED4-9722-595C652945D7}" type="pres">
      <dgm:prSet presAssocID="{26A6D0DB-2811-43DC-9014-BAB4BCB13F14}" presName="dummy" presStyleCnt="0"/>
      <dgm:spPr/>
    </dgm:pt>
    <dgm:pt modelId="{8B096F7F-6AFB-462E-B17F-731A1721456A}" type="pres">
      <dgm:prSet presAssocID="{0E23BCB6-D1F4-4744-A94D-E6708D0A0B4D}" presName="sibTrans" presStyleLbl="sibTrans2D1" presStyleIdx="10" presStyleCnt="12"/>
      <dgm:spPr/>
    </dgm:pt>
    <dgm:pt modelId="{737BDACB-2FBC-4B87-A173-5D8FCEC03CE1}" type="pres">
      <dgm:prSet presAssocID="{8CE77D07-5041-43A6-953D-7CCA442B619E}" presName="node" presStyleLbl="node1" presStyleIdx="11" presStyleCnt="12" custScaleX="113480">
        <dgm:presLayoutVars>
          <dgm:bulletEnabled val="1"/>
        </dgm:presLayoutVars>
      </dgm:prSet>
      <dgm:spPr/>
    </dgm:pt>
    <dgm:pt modelId="{FE4796CA-6106-497C-A084-F42716C050D4}" type="pres">
      <dgm:prSet presAssocID="{8CE77D07-5041-43A6-953D-7CCA442B619E}" presName="dummy" presStyleCnt="0"/>
      <dgm:spPr/>
    </dgm:pt>
    <dgm:pt modelId="{84CE588E-E108-456E-B94E-FC58FF8067F2}" type="pres">
      <dgm:prSet presAssocID="{6D659F6B-5D9C-4E2B-A587-669808B716F3}" presName="sibTrans" presStyleLbl="sibTrans2D1" presStyleIdx="11" presStyleCnt="12"/>
      <dgm:spPr/>
    </dgm:pt>
  </dgm:ptLst>
  <dgm:cxnLst>
    <dgm:cxn modelId="{75120A06-6F64-4D32-A256-9123E5B4448D}" srcId="{439CF424-384F-4683-9935-FA4C55A7D5DB}" destId="{8BFC14C5-6337-4FDF-81A5-49DFFAB9526F}" srcOrd="6" destOrd="0" parTransId="{7BB4ADC5-1F19-45A7-AF78-C813BC69B4FC}" sibTransId="{87C8BF08-9431-4DDA-8414-23339CEBE94C}"/>
    <dgm:cxn modelId="{3ECE6412-EF31-4901-AADF-5E9A9F79E684}" type="presOf" srcId="{ECD6FD58-C2C2-415C-8D04-1B04EB6C925F}" destId="{8122AE32-FBEF-4683-9729-9638F082DD42}" srcOrd="0" destOrd="0" presId="urn:microsoft.com/office/officeart/2005/8/layout/radial6"/>
    <dgm:cxn modelId="{DBA40023-6B1C-4441-B49F-C117825BEB10}" type="presOf" srcId="{87C8BF08-9431-4DDA-8414-23339CEBE94C}" destId="{BB3FA1E9-DDE4-446E-A3E1-46DFF8A75156}" srcOrd="0" destOrd="0" presId="urn:microsoft.com/office/officeart/2005/8/layout/radial6"/>
    <dgm:cxn modelId="{CD3D8B23-C26D-4A50-9EA4-1BC60333C639}" srcId="{439CF424-384F-4683-9935-FA4C55A7D5DB}" destId="{C4153B3C-7DE0-4463-A8B8-853085B1A17F}" srcOrd="5" destOrd="0" parTransId="{95257505-EEE3-4E1F-8E35-F4658649DFC0}" sibTransId="{0AA73BB9-95A6-46E3-8AF5-6BFB020FCFF7}"/>
    <dgm:cxn modelId="{C59A2F28-AEB3-40DA-8D97-99018F405D3A}" srcId="{439CF424-384F-4683-9935-FA4C55A7D5DB}" destId="{785B1B48-BC12-4F55-98A9-EECC3BB8004B}" srcOrd="7" destOrd="0" parTransId="{3F2C1751-471C-4B26-9413-4116734F6845}" sibTransId="{25252317-7D46-4656-8D62-2EFB1A4FAEC1}"/>
    <dgm:cxn modelId="{DECDEF2A-172F-4448-B2BD-1879E064A0D7}" type="presOf" srcId="{5BAA4CCC-FE2D-4376-A058-4E2B54F4E7F7}" destId="{E39D36B7-B4E2-4232-85F2-0B087F5918F7}" srcOrd="0" destOrd="0" presId="urn:microsoft.com/office/officeart/2005/8/layout/radial6"/>
    <dgm:cxn modelId="{3F64242C-B6A7-452D-B103-D8830A0DE3C5}" srcId="{439CF424-384F-4683-9935-FA4C55A7D5DB}" destId="{B62B5772-65F0-4667-A749-1202A5AB9493}" srcOrd="4" destOrd="0" parTransId="{E6E1095F-C962-45E1-9672-BEF0245E5BFB}" sibTransId="{5BAA4CCC-FE2D-4376-A058-4E2B54F4E7F7}"/>
    <dgm:cxn modelId="{7CED072F-3B21-4EFC-A2B2-B4890DAAF47B}" type="presOf" srcId="{C4153B3C-7DE0-4463-A8B8-853085B1A17F}" destId="{4A831F9B-927E-4A27-AFD7-8E664791DA00}" srcOrd="0" destOrd="0" presId="urn:microsoft.com/office/officeart/2005/8/layout/radial6"/>
    <dgm:cxn modelId="{09B4503D-63DA-4AD6-930A-85C6FE949936}" srcId="{62BAB8A2-DDFD-46EE-B218-7C0F3E12F445}" destId="{439CF424-384F-4683-9935-FA4C55A7D5DB}" srcOrd="0" destOrd="0" parTransId="{489B17BB-1FCD-4E86-B25D-FD4AE0A4B9F2}" sibTransId="{B5A9EC3F-FFFB-48EF-97EB-FB01D4E5C147}"/>
    <dgm:cxn modelId="{30E61B42-D3CC-4C68-9F3E-DCA0D5E4AC6B}" srcId="{439CF424-384F-4683-9935-FA4C55A7D5DB}" destId="{D5A79F02-8A19-4DE9-97DA-8E585626BFA9}" srcOrd="1" destOrd="0" parTransId="{C80A867E-3DFF-4863-8706-2980B285D749}" sibTransId="{08486150-E1CC-447B-B165-D23119780EDF}"/>
    <dgm:cxn modelId="{2A573A44-7980-41EB-861F-EEC207D3FA1B}" type="presOf" srcId="{0AA73BB9-95A6-46E3-8AF5-6BFB020FCFF7}" destId="{3A16A8C3-72AF-4D14-943A-34BE12D37609}" srcOrd="0" destOrd="0" presId="urn:microsoft.com/office/officeart/2005/8/layout/radial6"/>
    <dgm:cxn modelId="{2D992666-B691-4674-9197-DB7FD458E578}" type="presOf" srcId="{AB828E44-588E-4C7C-AA17-F82E93B96F7E}" destId="{B6803F3E-5671-49B5-8D04-B39754538714}" srcOrd="0" destOrd="0" presId="urn:microsoft.com/office/officeart/2005/8/layout/radial6"/>
    <dgm:cxn modelId="{9DA4E447-DA0C-4AA2-97F5-F002E5454D18}" type="presOf" srcId="{1B8A8EF3-AA42-458F-B537-669135BD9FA3}" destId="{A6CE1589-234F-47C2-BAB8-8D13CFAE51A9}" srcOrd="0" destOrd="0" presId="urn:microsoft.com/office/officeart/2005/8/layout/radial6"/>
    <dgm:cxn modelId="{DBFC0F4B-F22D-4780-AA2D-307BD6849EE0}" type="presOf" srcId="{8CE77D07-5041-43A6-953D-7CCA442B619E}" destId="{737BDACB-2FBC-4B87-A173-5D8FCEC03CE1}" srcOrd="0" destOrd="0" presId="urn:microsoft.com/office/officeart/2005/8/layout/radial6"/>
    <dgm:cxn modelId="{7681204D-DBC9-494C-B259-C5E751416DDD}" type="presOf" srcId="{62BAB8A2-DDFD-46EE-B218-7C0F3E12F445}" destId="{94B0B4BA-E211-4DD6-889D-8818DCD27E7F}" srcOrd="0" destOrd="0" presId="urn:microsoft.com/office/officeart/2005/8/layout/radial6"/>
    <dgm:cxn modelId="{1F9E2870-3992-4A55-B66C-2FB28D267BD2}" type="presOf" srcId="{439CF424-384F-4683-9935-FA4C55A7D5DB}" destId="{A1B6C0DE-2907-4CB4-827F-168E267F9611}" srcOrd="0" destOrd="0" presId="urn:microsoft.com/office/officeart/2005/8/layout/radial6"/>
    <dgm:cxn modelId="{807F4353-67DD-492D-8D7F-4C6042CAFB67}" type="presOf" srcId="{785B1B48-BC12-4F55-98A9-EECC3BB8004B}" destId="{E6C79D09-7D18-4ED1-B186-232543AE5DD3}" srcOrd="0" destOrd="0" presId="urn:microsoft.com/office/officeart/2005/8/layout/radial6"/>
    <dgm:cxn modelId="{9F28A774-B7F0-421D-86A5-3DF6589174D3}" type="presOf" srcId="{B62B5772-65F0-4667-A749-1202A5AB9493}" destId="{7D3DDBEB-CA6A-4543-9E61-AB6C984ACE38}" srcOrd="0" destOrd="0" presId="urn:microsoft.com/office/officeart/2005/8/layout/radial6"/>
    <dgm:cxn modelId="{FCA2E677-E001-4387-8D36-625AE01F3C79}" type="presOf" srcId="{B03B955F-DED8-4DF7-8A9D-BA61AEEAE05F}" destId="{7DC99ACC-BF5B-46D2-ADEF-9076373BD179}" srcOrd="0" destOrd="0" presId="urn:microsoft.com/office/officeart/2005/8/layout/radial6"/>
    <dgm:cxn modelId="{B4102278-EE5C-46E8-9AA1-241E8515186C}" srcId="{439CF424-384F-4683-9935-FA4C55A7D5DB}" destId="{AB828E44-588E-4C7C-AA17-F82E93B96F7E}" srcOrd="0" destOrd="0" parTransId="{97D7CB39-5C39-442A-8C9B-BFD101741C22}" sibTransId="{1B8A8EF3-AA42-458F-B537-669135BD9FA3}"/>
    <dgm:cxn modelId="{FE885F8D-29FE-4AD6-97FE-FCDD7E82DE1E}" type="presOf" srcId="{4CCF9584-E74E-4582-BF44-A1548B105361}" destId="{3E15727D-EB20-4731-8FA9-445A06D4F08B}" srcOrd="0" destOrd="0" presId="urn:microsoft.com/office/officeart/2005/8/layout/radial6"/>
    <dgm:cxn modelId="{3DB1068E-D097-4FFB-B846-128EC25FFBDA}" type="presOf" srcId="{0E23BCB6-D1F4-4744-A94D-E6708D0A0B4D}" destId="{8B096F7F-6AFB-462E-B17F-731A1721456A}" srcOrd="0" destOrd="0" presId="urn:microsoft.com/office/officeart/2005/8/layout/radial6"/>
    <dgm:cxn modelId="{37D7D08F-A1BC-4538-B3EB-0E70B1E385E9}" type="presOf" srcId="{6D659F6B-5D9C-4E2B-A587-669808B716F3}" destId="{84CE588E-E108-456E-B94E-FC58FF8067F2}" srcOrd="0" destOrd="0" presId="urn:microsoft.com/office/officeart/2005/8/layout/radial6"/>
    <dgm:cxn modelId="{95733E95-11B2-45BD-9302-31997784CF79}" type="presOf" srcId="{25252317-7D46-4656-8D62-2EFB1A4FAEC1}" destId="{D5BA304D-7622-45A5-87A0-354E804EF2DF}" srcOrd="0" destOrd="0" presId="urn:microsoft.com/office/officeart/2005/8/layout/radial6"/>
    <dgm:cxn modelId="{53789DA2-1939-4929-9BDF-4543F2B75C54}" type="presOf" srcId="{BF2C1D19-82C0-46E2-A4F0-CF78FA709B6A}" destId="{C3738748-BC45-4DA7-A08C-0D4B84321913}" srcOrd="0" destOrd="0" presId="urn:microsoft.com/office/officeart/2005/8/layout/radial6"/>
    <dgm:cxn modelId="{0784B3A2-4D60-46ED-A974-38882595A7E0}" type="presOf" srcId="{D5A79F02-8A19-4DE9-97DA-8E585626BFA9}" destId="{796FC3EE-C646-44AA-B19E-E28D3747643E}" srcOrd="0" destOrd="0" presId="urn:microsoft.com/office/officeart/2005/8/layout/radial6"/>
    <dgm:cxn modelId="{64FF98A5-AD5D-4D75-B33D-FEF294E10F9A}" type="presOf" srcId="{08486150-E1CC-447B-B165-D23119780EDF}" destId="{88983192-6EF2-4FBE-AD0D-D0FB68BC92B9}" srcOrd="0" destOrd="0" presId="urn:microsoft.com/office/officeart/2005/8/layout/radial6"/>
    <dgm:cxn modelId="{477229A6-AC11-4D2B-B0AC-FF1B25E44003}" type="presOf" srcId="{6588821C-9384-4B11-9137-E08D00CC9187}" destId="{8B7BF7B0-5E2E-470D-A3A6-26CC93C4B9A2}" srcOrd="0" destOrd="0" presId="urn:microsoft.com/office/officeart/2005/8/layout/radial6"/>
    <dgm:cxn modelId="{AFA140B1-36EE-49A1-801C-D0B0B4B89A6F}" type="presOf" srcId="{8BFC14C5-6337-4FDF-81A5-49DFFAB9526F}" destId="{99607C3D-6F3C-4C30-BF6A-7952F743238B}" srcOrd="0" destOrd="0" presId="urn:microsoft.com/office/officeart/2005/8/layout/radial6"/>
    <dgm:cxn modelId="{6790F9B9-2514-4EC3-879B-3003AAE640DD}" srcId="{439CF424-384F-4683-9935-FA4C55A7D5DB}" destId="{26A6D0DB-2811-43DC-9014-BAB4BCB13F14}" srcOrd="10" destOrd="0" parTransId="{CB8AE9C3-F61F-4A42-A972-D023C5200E70}" sibTransId="{0E23BCB6-D1F4-4744-A94D-E6708D0A0B4D}"/>
    <dgm:cxn modelId="{2F9C04BA-6E89-4A01-BC33-F25B129CA485}" type="presOf" srcId="{97A35F37-AABF-4C3E-8AC1-C468D107C1E0}" destId="{61656255-D86E-4B0D-9A32-C1D243B32465}" srcOrd="0" destOrd="0" presId="urn:microsoft.com/office/officeart/2005/8/layout/radial6"/>
    <dgm:cxn modelId="{BB3B33C8-8591-4056-9AED-EDFFEFE388E8}" srcId="{439CF424-384F-4683-9935-FA4C55A7D5DB}" destId="{8CE77D07-5041-43A6-953D-7CCA442B619E}" srcOrd="11" destOrd="0" parTransId="{2065FC46-D771-4C4B-941C-2EA5BD1CA5A3}" sibTransId="{6D659F6B-5D9C-4E2B-A587-669808B716F3}"/>
    <dgm:cxn modelId="{D855C6D0-4B21-48D5-9B6C-2CF1BB61D427}" type="presOf" srcId="{1598BEB3-2073-4AB4-898C-A698ABA68301}" destId="{5C8EDEAD-EBA5-4673-B59A-18869DA1BAAD}" srcOrd="0" destOrd="0" presId="urn:microsoft.com/office/officeart/2005/8/layout/radial6"/>
    <dgm:cxn modelId="{93C273DA-E043-40BB-BC30-7003DC714868}" srcId="{439CF424-384F-4683-9935-FA4C55A7D5DB}" destId="{BF2C1D19-82C0-46E2-A4F0-CF78FA709B6A}" srcOrd="2" destOrd="0" parTransId="{BC96A986-F4D6-4C1C-A4E0-625F946FB6B4}" sibTransId="{97A35F37-AABF-4C3E-8AC1-C468D107C1E0}"/>
    <dgm:cxn modelId="{6E9A1FDE-5E1C-47CC-AB47-A6D36BF5388C}" type="presOf" srcId="{26A6D0DB-2811-43DC-9014-BAB4BCB13F14}" destId="{ED36C688-BB20-4FD3-B5A7-23E733960122}" srcOrd="0" destOrd="0" presId="urn:microsoft.com/office/officeart/2005/8/layout/radial6"/>
    <dgm:cxn modelId="{ECF28EDE-8911-4319-BCF7-D259C378B952}" srcId="{439CF424-384F-4683-9935-FA4C55A7D5DB}" destId="{1598BEB3-2073-4AB4-898C-A698ABA68301}" srcOrd="3" destOrd="0" parTransId="{4C0BC505-173B-4C51-82E9-95A8CD429E55}" sibTransId="{56686136-C2EB-4807-BC56-3EA5F067DECC}"/>
    <dgm:cxn modelId="{15D9C2E1-2B77-48E1-B8EA-3F844417BE83}" srcId="{439CF424-384F-4683-9935-FA4C55A7D5DB}" destId="{ECD6FD58-C2C2-415C-8D04-1B04EB6C925F}" srcOrd="9" destOrd="0" parTransId="{4C8C61EE-DFD2-4E3E-87E1-35D6B52FB188}" sibTransId="{6588821C-9384-4B11-9137-E08D00CC9187}"/>
    <dgm:cxn modelId="{AEF18CF0-9E33-4E05-8127-54E0D3B8B783}" srcId="{62BAB8A2-DDFD-46EE-B218-7C0F3E12F445}" destId="{90B0F230-F622-4715-AD71-CBB084A51741}" srcOrd="1" destOrd="0" parTransId="{842496C6-F53B-4A71-9C27-75A2FABADD62}" sibTransId="{21E5B0BA-68EE-49C6-8F98-E2353F99C6AB}"/>
    <dgm:cxn modelId="{F9A6C8F2-9981-4BE3-B7F0-ED235687C9D0}" srcId="{439CF424-384F-4683-9935-FA4C55A7D5DB}" destId="{B03B955F-DED8-4DF7-8A9D-BA61AEEAE05F}" srcOrd="8" destOrd="0" parTransId="{D6DBABD5-4C90-47E0-B50C-F055B396593A}" sibTransId="{4CCF9584-E74E-4582-BF44-A1548B105361}"/>
    <dgm:cxn modelId="{B7DF47FF-67F0-48B8-A338-3C6F7BE81157}" type="presOf" srcId="{56686136-C2EB-4807-BC56-3EA5F067DECC}" destId="{3A4F2023-0CFA-4259-A885-46981FB219CD}" srcOrd="0" destOrd="0" presId="urn:microsoft.com/office/officeart/2005/8/layout/radial6"/>
    <dgm:cxn modelId="{075F5D04-DAFB-492D-8961-8E052A884E00}" type="presParOf" srcId="{94B0B4BA-E211-4DD6-889D-8818DCD27E7F}" destId="{A1B6C0DE-2907-4CB4-827F-168E267F9611}" srcOrd="0" destOrd="0" presId="urn:microsoft.com/office/officeart/2005/8/layout/radial6"/>
    <dgm:cxn modelId="{3BEA08CC-F88D-4867-96F7-A7AA095141A7}" type="presParOf" srcId="{94B0B4BA-E211-4DD6-889D-8818DCD27E7F}" destId="{B6803F3E-5671-49B5-8D04-B39754538714}" srcOrd="1" destOrd="0" presId="urn:microsoft.com/office/officeart/2005/8/layout/radial6"/>
    <dgm:cxn modelId="{138E825E-B6C1-4816-876E-0411FF825A53}" type="presParOf" srcId="{94B0B4BA-E211-4DD6-889D-8818DCD27E7F}" destId="{D7784FB1-4EEC-4FA4-977A-2C75BE47CECB}" srcOrd="2" destOrd="0" presId="urn:microsoft.com/office/officeart/2005/8/layout/radial6"/>
    <dgm:cxn modelId="{58EF43E7-9F89-4F91-A939-27C1D0BB1CFF}" type="presParOf" srcId="{94B0B4BA-E211-4DD6-889D-8818DCD27E7F}" destId="{A6CE1589-234F-47C2-BAB8-8D13CFAE51A9}" srcOrd="3" destOrd="0" presId="urn:microsoft.com/office/officeart/2005/8/layout/radial6"/>
    <dgm:cxn modelId="{5414C03D-8686-4005-BEFE-8CF827B66FC9}" type="presParOf" srcId="{94B0B4BA-E211-4DD6-889D-8818DCD27E7F}" destId="{796FC3EE-C646-44AA-B19E-E28D3747643E}" srcOrd="4" destOrd="0" presId="urn:microsoft.com/office/officeart/2005/8/layout/radial6"/>
    <dgm:cxn modelId="{51C6417C-C86F-4D1B-ADCB-3C3A33C51D7E}" type="presParOf" srcId="{94B0B4BA-E211-4DD6-889D-8818DCD27E7F}" destId="{E45C9B97-A359-414D-B75A-8977255DAE8E}" srcOrd="5" destOrd="0" presId="urn:microsoft.com/office/officeart/2005/8/layout/radial6"/>
    <dgm:cxn modelId="{DA888255-6DF3-41D4-B046-18C4796258A2}" type="presParOf" srcId="{94B0B4BA-E211-4DD6-889D-8818DCD27E7F}" destId="{88983192-6EF2-4FBE-AD0D-D0FB68BC92B9}" srcOrd="6" destOrd="0" presId="urn:microsoft.com/office/officeart/2005/8/layout/radial6"/>
    <dgm:cxn modelId="{46290735-46CF-4BBA-B3B6-320C8010B80B}" type="presParOf" srcId="{94B0B4BA-E211-4DD6-889D-8818DCD27E7F}" destId="{C3738748-BC45-4DA7-A08C-0D4B84321913}" srcOrd="7" destOrd="0" presId="urn:microsoft.com/office/officeart/2005/8/layout/radial6"/>
    <dgm:cxn modelId="{5604CABC-DC26-4F33-99CD-9D063A4C2E9C}" type="presParOf" srcId="{94B0B4BA-E211-4DD6-889D-8818DCD27E7F}" destId="{2D762ABA-64F2-494F-A5DA-17521087EF6E}" srcOrd="8" destOrd="0" presId="urn:microsoft.com/office/officeart/2005/8/layout/radial6"/>
    <dgm:cxn modelId="{EECD3455-FAB3-4709-87EB-085A90599655}" type="presParOf" srcId="{94B0B4BA-E211-4DD6-889D-8818DCD27E7F}" destId="{61656255-D86E-4B0D-9A32-C1D243B32465}" srcOrd="9" destOrd="0" presId="urn:microsoft.com/office/officeart/2005/8/layout/radial6"/>
    <dgm:cxn modelId="{7B269AAE-4F0A-4EF5-B128-F5B603D6A3D2}" type="presParOf" srcId="{94B0B4BA-E211-4DD6-889D-8818DCD27E7F}" destId="{5C8EDEAD-EBA5-4673-B59A-18869DA1BAAD}" srcOrd="10" destOrd="0" presId="urn:microsoft.com/office/officeart/2005/8/layout/radial6"/>
    <dgm:cxn modelId="{CA70791B-017B-4562-A250-D87C5C58D745}" type="presParOf" srcId="{94B0B4BA-E211-4DD6-889D-8818DCD27E7F}" destId="{31D46979-FA4A-485D-9DCD-730DA3738611}" srcOrd="11" destOrd="0" presId="urn:microsoft.com/office/officeart/2005/8/layout/radial6"/>
    <dgm:cxn modelId="{642E0077-B3B0-418F-97F9-904CE4331132}" type="presParOf" srcId="{94B0B4BA-E211-4DD6-889D-8818DCD27E7F}" destId="{3A4F2023-0CFA-4259-A885-46981FB219CD}" srcOrd="12" destOrd="0" presId="urn:microsoft.com/office/officeart/2005/8/layout/radial6"/>
    <dgm:cxn modelId="{4DFC8D18-0CFE-4FB1-946A-1F31312C1ED3}" type="presParOf" srcId="{94B0B4BA-E211-4DD6-889D-8818DCD27E7F}" destId="{7D3DDBEB-CA6A-4543-9E61-AB6C984ACE38}" srcOrd="13" destOrd="0" presId="urn:microsoft.com/office/officeart/2005/8/layout/radial6"/>
    <dgm:cxn modelId="{94A1E911-8679-4024-8CCB-5263D11E9033}" type="presParOf" srcId="{94B0B4BA-E211-4DD6-889D-8818DCD27E7F}" destId="{93EF33B4-50D9-49E4-B4F1-C2696A8FFA6D}" srcOrd="14" destOrd="0" presId="urn:microsoft.com/office/officeart/2005/8/layout/radial6"/>
    <dgm:cxn modelId="{4D26DF96-045D-44FF-B319-D36EE9239208}" type="presParOf" srcId="{94B0B4BA-E211-4DD6-889D-8818DCD27E7F}" destId="{E39D36B7-B4E2-4232-85F2-0B087F5918F7}" srcOrd="15" destOrd="0" presId="urn:microsoft.com/office/officeart/2005/8/layout/radial6"/>
    <dgm:cxn modelId="{F26E1D52-795C-4E78-BB42-3D6D997376B4}" type="presParOf" srcId="{94B0B4BA-E211-4DD6-889D-8818DCD27E7F}" destId="{4A831F9B-927E-4A27-AFD7-8E664791DA00}" srcOrd="16" destOrd="0" presId="urn:microsoft.com/office/officeart/2005/8/layout/radial6"/>
    <dgm:cxn modelId="{5BB2201D-8D54-4431-91AD-82D14853DD85}" type="presParOf" srcId="{94B0B4BA-E211-4DD6-889D-8818DCD27E7F}" destId="{24AB89AA-F311-48BB-A90D-ECE7AC1FC18D}" srcOrd="17" destOrd="0" presId="urn:microsoft.com/office/officeart/2005/8/layout/radial6"/>
    <dgm:cxn modelId="{71DCBBEA-3969-40F3-8ACB-84C67AAC81C3}" type="presParOf" srcId="{94B0B4BA-E211-4DD6-889D-8818DCD27E7F}" destId="{3A16A8C3-72AF-4D14-943A-34BE12D37609}" srcOrd="18" destOrd="0" presId="urn:microsoft.com/office/officeart/2005/8/layout/radial6"/>
    <dgm:cxn modelId="{ABA23C89-F86A-445F-8283-1905F2752EFE}" type="presParOf" srcId="{94B0B4BA-E211-4DD6-889D-8818DCD27E7F}" destId="{99607C3D-6F3C-4C30-BF6A-7952F743238B}" srcOrd="19" destOrd="0" presId="urn:microsoft.com/office/officeart/2005/8/layout/radial6"/>
    <dgm:cxn modelId="{4FF1184E-1E13-4B47-B93A-C86593172AD3}" type="presParOf" srcId="{94B0B4BA-E211-4DD6-889D-8818DCD27E7F}" destId="{7E0D8098-8284-48B9-B4D4-C6D12F2A0A78}" srcOrd="20" destOrd="0" presId="urn:microsoft.com/office/officeart/2005/8/layout/radial6"/>
    <dgm:cxn modelId="{83AEA6D7-3988-4978-B6E9-DF6382617290}" type="presParOf" srcId="{94B0B4BA-E211-4DD6-889D-8818DCD27E7F}" destId="{BB3FA1E9-DDE4-446E-A3E1-46DFF8A75156}" srcOrd="21" destOrd="0" presId="urn:microsoft.com/office/officeart/2005/8/layout/radial6"/>
    <dgm:cxn modelId="{8803D817-82A8-48EA-B56B-AC8DE94B276C}" type="presParOf" srcId="{94B0B4BA-E211-4DD6-889D-8818DCD27E7F}" destId="{E6C79D09-7D18-4ED1-B186-232543AE5DD3}" srcOrd="22" destOrd="0" presId="urn:microsoft.com/office/officeart/2005/8/layout/radial6"/>
    <dgm:cxn modelId="{6A6C9CBE-BDF3-47FF-8C48-DD5B00FD7BB1}" type="presParOf" srcId="{94B0B4BA-E211-4DD6-889D-8818DCD27E7F}" destId="{4DF83DFE-122C-4E48-B46C-26F3D5E47337}" srcOrd="23" destOrd="0" presId="urn:microsoft.com/office/officeart/2005/8/layout/radial6"/>
    <dgm:cxn modelId="{8DEB2B9D-2ECB-4656-92D5-8AB486452B57}" type="presParOf" srcId="{94B0B4BA-E211-4DD6-889D-8818DCD27E7F}" destId="{D5BA304D-7622-45A5-87A0-354E804EF2DF}" srcOrd="24" destOrd="0" presId="urn:microsoft.com/office/officeart/2005/8/layout/radial6"/>
    <dgm:cxn modelId="{A3EBCE27-B0EA-416C-9018-23A3CA88AFF1}" type="presParOf" srcId="{94B0B4BA-E211-4DD6-889D-8818DCD27E7F}" destId="{7DC99ACC-BF5B-46D2-ADEF-9076373BD179}" srcOrd="25" destOrd="0" presId="urn:microsoft.com/office/officeart/2005/8/layout/radial6"/>
    <dgm:cxn modelId="{EE70D6A0-D2E9-4FAC-8E0E-19C17614ECCD}" type="presParOf" srcId="{94B0B4BA-E211-4DD6-889D-8818DCD27E7F}" destId="{1005F22B-48A7-4067-8C58-A053EEF826E2}" srcOrd="26" destOrd="0" presId="urn:microsoft.com/office/officeart/2005/8/layout/radial6"/>
    <dgm:cxn modelId="{217A8728-07F2-424A-B0D7-ACFF05530F89}" type="presParOf" srcId="{94B0B4BA-E211-4DD6-889D-8818DCD27E7F}" destId="{3E15727D-EB20-4731-8FA9-445A06D4F08B}" srcOrd="27" destOrd="0" presId="urn:microsoft.com/office/officeart/2005/8/layout/radial6"/>
    <dgm:cxn modelId="{B286910C-31F8-4077-837B-A4B461560882}" type="presParOf" srcId="{94B0B4BA-E211-4DD6-889D-8818DCD27E7F}" destId="{8122AE32-FBEF-4683-9729-9638F082DD42}" srcOrd="28" destOrd="0" presId="urn:microsoft.com/office/officeart/2005/8/layout/radial6"/>
    <dgm:cxn modelId="{2644F25A-5E66-48A3-A7AD-73CBA27DA2BE}" type="presParOf" srcId="{94B0B4BA-E211-4DD6-889D-8818DCD27E7F}" destId="{420E405C-317C-44B4-940B-FE377A3FB603}" srcOrd="29" destOrd="0" presId="urn:microsoft.com/office/officeart/2005/8/layout/radial6"/>
    <dgm:cxn modelId="{A07CFE21-0E66-46EE-8BA0-11A37C4480E8}" type="presParOf" srcId="{94B0B4BA-E211-4DD6-889D-8818DCD27E7F}" destId="{8B7BF7B0-5E2E-470D-A3A6-26CC93C4B9A2}" srcOrd="30" destOrd="0" presId="urn:microsoft.com/office/officeart/2005/8/layout/radial6"/>
    <dgm:cxn modelId="{D166280A-C94D-4BF1-BDDC-1BA45BE34805}" type="presParOf" srcId="{94B0B4BA-E211-4DD6-889D-8818DCD27E7F}" destId="{ED36C688-BB20-4FD3-B5A7-23E733960122}" srcOrd="31" destOrd="0" presId="urn:microsoft.com/office/officeart/2005/8/layout/radial6"/>
    <dgm:cxn modelId="{AA6840E6-B808-4D43-9A8A-575041C5DBE3}" type="presParOf" srcId="{94B0B4BA-E211-4DD6-889D-8818DCD27E7F}" destId="{16437467-5E38-4ED4-9722-595C652945D7}" srcOrd="32" destOrd="0" presId="urn:microsoft.com/office/officeart/2005/8/layout/radial6"/>
    <dgm:cxn modelId="{CE6AF98D-03E0-4A1C-AE90-249B8FA95990}" type="presParOf" srcId="{94B0B4BA-E211-4DD6-889D-8818DCD27E7F}" destId="{8B096F7F-6AFB-462E-B17F-731A1721456A}" srcOrd="33" destOrd="0" presId="urn:microsoft.com/office/officeart/2005/8/layout/radial6"/>
    <dgm:cxn modelId="{E74B3FA3-8388-4E88-8769-07C4F40E88D7}" type="presParOf" srcId="{94B0B4BA-E211-4DD6-889D-8818DCD27E7F}" destId="{737BDACB-2FBC-4B87-A173-5D8FCEC03CE1}" srcOrd="34" destOrd="0" presId="urn:microsoft.com/office/officeart/2005/8/layout/radial6"/>
    <dgm:cxn modelId="{FA65EB1C-8B92-4168-9652-D4812244A42B}" type="presParOf" srcId="{94B0B4BA-E211-4DD6-889D-8818DCD27E7F}" destId="{FE4796CA-6106-497C-A084-F42716C050D4}" srcOrd="35" destOrd="0" presId="urn:microsoft.com/office/officeart/2005/8/layout/radial6"/>
    <dgm:cxn modelId="{2AFFB864-15BF-4A97-9B23-D6356656A86C}" type="presParOf" srcId="{94B0B4BA-E211-4DD6-889D-8818DCD27E7F}" destId="{84CE588E-E108-456E-B94E-FC58FF8067F2}" srcOrd="36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612320-30C6-4278-9682-7C638D3BC02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083ADBC-F391-4413-8337-829F5A0BD6A9}">
      <dgm:prSet/>
      <dgm:spPr/>
      <dgm:t>
        <a:bodyPr/>
        <a:lstStyle/>
        <a:p>
          <a:r>
            <a:rPr lang="en-CA"/>
            <a:t>NAME OF COMPETITION</a:t>
          </a:r>
          <a:endParaRPr lang="en-US"/>
        </a:p>
      </dgm:t>
    </dgm:pt>
    <dgm:pt modelId="{65FCF108-B48B-48AF-A042-AD3BB314879F}" type="parTrans" cxnId="{75D954F3-44D6-4E96-A3ED-F5DE78B21E51}">
      <dgm:prSet/>
      <dgm:spPr/>
      <dgm:t>
        <a:bodyPr/>
        <a:lstStyle/>
        <a:p>
          <a:endParaRPr lang="en-US"/>
        </a:p>
      </dgm:t>
    </dgm:pt>
    <dgm:pt modelId="{95896CF4-21D5-4157-AB52-BB2FE2E5E03B}" type="sibTrans" cxnId="{75D954F3-44D6-4E96-A3ED-F5DE78B21E51}">
      <dgm:prSet/>
      <dgm:spPr/>
      <dgm:t>
        <a:bodyPr/>
        <a:lstStyle/>
        <a:p>
          <a:endParaRPr lang="en-US"/>
        </a:p>
      </dgm:t>
    </dgm:pt>
    <dgm:pt modelId="{48F3B57E-E041-4EFF-88D7-3919ECB3D3DB}">
      <dgm:prSet/>
      <dgm:spPr/>
      <dgm:t>
        <a:bodyPr/>
        <a:lstStyle/>
        <a:p>
          <a:r>
            <a:rPr lang="en-CA"/>
            <a:t>CONTACT INFORMATION</a:t>
          </a:r>
          <a:endParaRPr lang="en-US"/>
        </a:p>
      </dgm:t>
    </dgm:pt>
    <dgm:pt modelId="{9EFBEA41-8DB0-47D2-B5D6-33344E8840BD}" type="parTrans" cxnId="{EF6C04AC-490A-4F60-B74C-103664F39638}">
      <dgm:prSet/>
      <dgm:spPr/>
      <dgm:t>
        <a:bodyPr/>
        <a:lstStyle/>
        <a:p>
          <a:endParaRPr lang="en-US"/>
        </a:p>
      </dgm:t>
    </dgm:pt>
    <dgm:pt modelId="{879943BC-3665-4210-A9BA-D8FD4DAF9354}" type="sibTrans" cxnId="{EF6C04AC-490A-4F60-B74C-103664F39638}">
      <dgm:prSet/>
      <dgm:spPr/>
      <dgm:t>
        <a:bodyPr/>
        <a:lstStyle/>
        <a:p>
          <a:endParaRPr lang="en-US"/>
        </a:p>
      </dgm:t>
    </dgm:pt>
    <dgm:pt modelId="{6E48960A-5D07-4629-A063-E34C47B8E24C}">
      <dgm:prSet/>
      <dgm:spPr/>
      <dgm:t>
        <a:bodyPr/>
        <a:lstStyle/>
        <a:p>
          <a:r>
            <a:rPr lang="en-CA"/>
            <a:t>REGISTRATION FEES AND APPLICABLE LATE FEES</a:t>
          </a:r>
          <a:endParaRPr lang="en-US"/>
        </a:p>
      </dgm:t>
    </dgm:pt>
    <dgm:pt modelId="{9753115D-EE27-4895-BA69-C35FBE4407C8}" type="parTrans" cxnId="{58F89F94-E55C-42D4-B524-E5678CA8906D}">
      <dgm:prSet/>
      <dgm:spPr/>
      <dgm:t>
        <a:bodyPr/>
        <a:lstStyle/>
        <a:p>
          <a:endParaRPr lang="en-US"/>
        </a:p>
      </dgm:t>
    </dgm:pt>
    <dgm:pt modelId="{B6C9E284-F319-4DC1-8654-68DE1A64EA2B}" type="sibTrans" cxnId="{58F89F94-E55C-42D4-B524-E5678CA8906D}">
      <dgm:prSet/>
      <dgm:spPr/>
      <dgm:t>
        <a:bodyPr/>
        <a:lstStyle/>
        <a:p>
          <a:endParaRPr lang="en-US"/>
        </a:p>
      </dgm:t>
    </dgm:pt>
    <dgm:pt modelId="{FBF8178A-701D-4D47-BA84-E0355922AAB7}">
      <dgm:prSet/>
      <dgm:spPr/>
      <dgm:t>
        <a:bodyPr/>
        <a:lstStyle/>
        <a:p>
          <a:r>
            <a:rPr lang="en-CA"/>
            <a:t>DEADLINES</a:t>
          </a:r>
          <a:endParaRPr lang="en-US"/>
        </a:p>
      </dgm:t>
    </dgm:pt>
    <dgm:pt modelId="{D66D22A9-E542-4765-9CEE-6C1EC6A5AE6D}" type="parTrans" cxnId="{1928A8F3-A673-4BFB-BEAE-0FFBA628CA4E}">
      <dgm:prSet/>
      <dgm:spPr/>
      <dgm:t>
        <a:bodyPr/>
        <a:lstStyle/>
        <a:p>
          <a:endParaRPr lang="en-US"/>
        </a:p>
      </dgm:t>
    </dgm:pt>
    <dgm:pt modelId="{54ABF254-603C-4A6C-8DB2-0AB79BA0392F}" type="sibTrans" cxnId="{1928A8F3-A673-4BFB-BEAE-0FFBA628CA4E}">
      <dgm:prSet/>
      <dgm:spPr/>
      <dgm:t>
        <a:bodyPr/>
        <a:lstStyle/>
        <a:p>
          <a:endParaRPr lang="en-US"/>
        </a:p>
      </dgm:t>
    </dgm:pt>
    <dgm:pt modelId="{C3ABFC9B-5515-492B-B311-880273E50CDA}">
      <dgm:prSet/>
      <dgm:spPr/>
      <dgm:t>
        <a:bodyPr/>
        <a:lstStyle/>
        <a:p>
          <a:r>
            <a:rPr lang="en-CA"/>
            <a:t>REFUND INFORMATION</a:t>
          </a:r>
          <a:endParaRPr lang="en-US"/>
        </a:p>
      </dgm:t>
    </dgm:pt>
    <dgm:pt modelId="{F0B1A730-92B6-4819-AF44-CA8874758FEE}" type="parTrans" cxnId="{8F1E7EDF-AAF8-4342-9C44-8F91029D995B}">
      <dgm:prSet/>
      <dgm:spPr/>
      <dgm:t>
        <a:bodyPr/>
        <a:lstStyle/>
        <a:p>
          <a:endParaRPr lang="en-US"/>
        </a:p>
      </dgm:t>
    </dgm:pt>
    <dgm:pt modelId="{6074D241-D274-4CEC-B3DE-1DA188968605}" type="sibTrans" cxnId="{8F1E7EDF-AAF8-4342-9C44-8F91029D995B}">
      <dgm:prSet/>
      <dgm:spPr/>
      <dgm:t>
        <a:bodyPr/>
        <a:lstStyle/>
        <a:p>
          <a:endParaRPr lang="en-US"/>
        </a:p>
      </dgm:t>
    </dgm:pt>
    <dgm:pt modelId="{AE9AF942-6C66-4C72-B118-5825E0BBA5B0}">
      <dgm:prSet/>
      <dgm:spPr/>
      <dgm:t>
        <a:bodyPr/>
        <a:lstStyle/>
        <a:p>
          <a:r>
            <a:rPr lang="en-CA"/>
            <a:t>SPACE FOR CLUB CONTACT INFORMATION</a:t>
          </a:r>
          <a:endParaRPr lang="en-US"/>
        </a:p>
      </dgm:t>
    </dgm:pt>
    <dgm:pt modelId="{D8FEF538-E080-4B3F-BEC9-53393EFCF8BA}" type="parTrans" cxnId="{3A59F9AF-3294-4E36-AAD8-F32504E918D3}">
      <dgm:prSet/>
      <dgm:spPr/>
      <dgm:t>
        <a:bodyPr/>
        <a:lstStyle/>
        <a:p>
          <a:endParaRPr lang="en-US"/>
        </a:p>
      </dgm:t>
    </dgm:pt>
    <dgm:pt modelId="{B37408D9-D792-4E45-97FD-28830BE8B3F9}" type="sibTrans" cxnId="{3A59F9AF-3294-4E36-AAD8-F32504E918D3}">
      <dgm:prSet/>
      <dgm:spPr/>
      <dgm:t>
        <a:bodyPr/>
        <a:lstStyle/>
        <a:p>
          <a:endParaRPr lang="en-US"/>
        </a:p>
      </dgm:t>
    </dgm:pt>
    <dgm:pt modelId="{D25923CE-6248-41BA-9575-7C12F960B1DC}">
      <dgm:prSet/>
      <dgm:spPr/>
      <dgm:t>
        <a:bodyPr/>
        <a:lstStyle/>
        <a:p>
          <a:r>
            <a:rPr lang="en-CA"/>
            <a:t>COLUMN FOR GYMNASTS’ NAME, BIRTHDATE, GO NUMBER, CATEGORY</a:t>
          </a:r>
          <a:endParaRPr lang="en-US"/>
        </a:p>
      </dgm:t>
    </dgm:pt>
    <dgm:pt modelId="{43B8E7BB-6B5D-4E36-BA61-9FAC7E264CA5}" type="parTrans" cxnId="{1875738A-39AD-4A0B-A888-AA864FB446C4}">
      <dgm:prSet/>
      <dgm:spPr/>
      <dgm:t>
        <a:bodyPr/>
        <a:lstStyle/>
        <a:p>
          <a:endParaRPr lang="en-US"/>
        </a:p>
      </dgm:t>
    </dgm:pt>
    <dgm:pt modelId="{43725415-1379-4FBE-A051-DF7221820A67}" type="sibTrans" cxnId="{1875738A-39AD-4A0B-A888-AA864FB446C4}">
      <dgm:prSet/>
      <dgm:spPr/>
      <dgm:t>
        <a:bodyPr/>
        <a:lstStyle/>
        <a:p>
          <a:endParaRPr lang="en-US"/>
        </a:p>
      </dgm:t>
    </dgm:pt>
    <dgm:pt modelId="{B1D53719-D38C-4397-AD32-D285195957CD}">
      <dgm:prSet/>
      <dgm:spPr/>
      <dgm:t>
        <a:bodyPr/>
        <a:lstStyle/>
        <a:p>
          <a:r>
            <a:rPr lang="en-CA"/>
            <a:t>COLUMN FOR COACHES’ NAME, GO NUMBER AND CERTIFICATION LEVEL</a:t>
          </a:r>
          <a:endParaRPr lang="en-US"/>
        </a:p>
      </dgm:t>
    </dgm:pt>
    <dgm:pt modelId="{A70ACC1E-D513-4C52-8E22-379FA1BE2930}" type="parTrans" cxnId="{24457221-59B9-4996-9660-F7E994F7E955}">
      <dgm:prSet/>
      <dgm:spPr/>
      <dgm:t>
        <a:bodyPr/>
        <a:lstStyle/>
        <a:p>
          <a:endParaRPr lang="en-US"/>
        </a:p>
      </dgm:t>
    </dgm:pt>
    <dgm:pt modelId="{6F0EC895-1BB5-4C03-8780-8F63E6E1D55B}" type="sibTrans" cxnId="{24457221-59B9-4996-9660-F7E994F7E955}">
      <dgm:prSet/>
      <dgm:spPr/>
      <dgm:t>
        <a:bodyPr/>
        <a:lstStyle/>
        <a:p>
          <a:endParaRPr lang="en-US"/>
        </a:p>
      </dgm:t>
    </dgm:pt>
    <dgm:pt modelId="{3C59CEAF-66DE-42DF-9AC3-99C04A7B1473}">
      <dgm:prSet/>
      <dgm:spPr/>
      <dgm:t>
        <a:bodyPr/>
        <a:lstStyle/>
        <a:p>
          <a:r>
            <a:rPr lang="en-CA"/>
            <a:t>COLUMN FOR AMOUNT PAID </a:t>
          </a:r>
          <a:endParaRPr lang="en-US"/>
        </a:p>
      </dgm:t>
    </dgm:pt>
    <dgm:pt modelId="{A228AB3C-CD23-495B-AB48-D61DA3CDA4D5}" type="parTrans" cxnId="{92938305-322A-4893-9CD2-73587A3BEC49}">
      <dgm:prSet/>
      <dgm:spPr/>
      <dgm:t>
        <a:bodyPr/>
        <a:lstStyle/>
        <a:p>
          <a:endParaRPr lang="en-US"/>
        </a:p>
      </dgm:t>
    </dgm:pt>
    <dgm:pt modelId="{331F475C-D056-45FA-9A78-12D9F1322D51}" type="sibTrans" cxnId="{92938305-322A-4893-9CD2-73587A3BEC49}">
      <dgm:prSet/>
      <dgm:spPr/>
      <dgm:t>
        <a:bodyPr/>
        <a:lstStyle/>
        <a:p>
          <a:endParaRPr lang="en-US"/>
        </a:p>
      </dgm:t>
    </dgm:pt>
    <dgm:pt modelId="{2C1BD2E4-19ED-4946-ABB9-76774203B04A}">
      <dgm:prSet/>
      <dgm:spPr/>
      <dgm:t>
        <a:bodyPr/>
        <a:lstStyle/>
        <a:p>
          <a:r>
            <a:rPr lang="en-CA"/>
            <a:t>COLUMN FOR MALE/FEMALE (TG)</a:t>
          </a:r>
          <a:endParaRPr lang="en-US"/>
        </a:p>
      </dgm:t>
    </dgm:pt>
    <dgm:pt modelId="{CF2DB4D9-A84C-4254-9FB2-DCAD7AD1BBC2}" type="parTrans" cxnId="{38B9D2BB-667E-43BA-A1EC-05962FADDF70}">
      <dgm:prSet/>
      <dgm:spPr/>
      <dgm:t>
        <a:bodyPr/>
        <a:lstStyle/>
        <a:p>
          <a:endParaRPr lang="en-US"/>
        </a:p>
      </dgm:t>
    </dgm:pt>
    <dgm:pt modelId="{E97CE5E4-7A0F-43D9-97B4-9E1A6E6BDFEB}" type="sibTrans" cxnId="{38B9D2BB-667E-43BA-A1EC-05962FADDF70}">
      <dgm:prSet/>
      <dgm:spPr/>
      <dgm:t>
        <a:bodyPr/>
        <a:lstStyle/>
        <a:p>
          <a:endParaRPr lang="en-US"/>
        </a:p>
      </dgm:t>
    </dgm:pt>
    <dgm:pt modelId="{4D9DA8D7-29A1-420F-8000-623CA8C33114}" type="pres">
      <dgm:prSet presAssocID="{27612320-30C6-4278-9682-7C638D3BC02C}" presName="vert0" presStyleCnt="0">
        <dgm:presLayoutVars>
          <dgm:dir/>
          <dgm:animOne val="branch"/>
          <dgm:animLvl val="lvl"/>
        </dgm:presLayoutVars>
      </dgm:prSet>
      <dgm:spPr/>
    </dgm:pt>
    <dgm:pt modelId="{32200D36-C5CB-439E-98CA-6BE2D3AF5C9D}" type="pres">
      <dgm:prSet presAssocID="{E083ADBC-F391-4413-8337-829F5A0BD6A9}" presName="thickLine" presStyleLbl="alignNode1" presStyleIdx="0" presStyleCnt="10"/>
      <dgm:spPr/>
    </dgm:pt>
    <dgm:pt modelId="{EFB95627-5E0C-4962-88B9-F39F15A5D198}" type="pres">
      <dgm:prSet presAssocID="{E083ADBC-F391-4413-8337-829F5A0BD6A9}" presName="horz1" presStyleCnt="0"/>
      <dgm:spPr/>
    </dgm:pt>
    <dgm:pt modelId="{AEB8CC34-B5DF-4468-A1C9-296F4BFBC37C}" type="pres">
      <dgm:prSet presAssocID="{E083ADBC-F391-4413-8337-829F5A0BD6A9}" presName="tx1" presStyleLbl="revTx" presStyleIdx="0" presStyleCnt="10"/>
      <dgm:spPr/>
    </dgm:pt>
    <dgm:pt modelId="{A609EE56-0B8B-40D7-BB97-31AA3F360615}" type="pres">
      <dgm:prSet presAssocID="{E083ADBC-F391-4413-8337-829F5A0BD6A9}" presName="vert1" presStyleCnt="0"/>
      <dgm:spPr/>
    </dgm:pt>
    <dgm:pt modelId="{AB87D440-827F-43D6-A412-9A169DDBD402}" type="pres">
      <dgm:prSet presAssocID="{48F3B57E-E041-4EFF-88D7-3919ECB3D3DB}" presName="thickLine" presStyleLbl="alignNode1" presStyleIdx="1" presStyleCnt="10"/>
      <dgm:spPr/>
    </dgm:pt>
    <dgm:pt modelId="{ED82F18D-86BF-4194-9918-3FD763FBBDB4}" type="pres">
      <dgm:prSet presAssocID="{48F3B57E-E041-4EFF-88D7-3919ECB3D3DB}" presName="horz1" presStyleCnt="0"/>
      <dgm:spPr/>
    </dgm:pt>
    <dgm:pt modelId="{34722910-D64C-4E73-AB10-45A737A40B95}" type="pres">
      <dgm:prSet presAssocID="{48F3B57E-E041-4EFF-88D7-3919ECB3D3DB}" presName="tx1" presStyleLbl="revTx" presStyleIdx="1" presStyleCnt="10"/>
      <dgm:spPr/>
    </dgm:pt>
    <dgm:pt modelId="{7C1CD703-907D-41AE-9CC3-B8CC51AD3569}" type="pres">
      <dgm:prSet presAssocID="{48F3B57E-E041-4EFF-88D7-3919ECB3D3DB}" presName="vert1" presStyleCnt="0"/>
      <dgm:spPr/>
    </dgm:pt>
    <dgm:pt modelId="{F28B28F7-712C-4E6A-9AB5-9B51B64F1CA8}" type="pres">
      <dgm:prSet presAssocID="{6E48960A-5D07-4629-A063-E34C47B8E24C}" presName="thickLine" presStyleLbl="alignNode1" presStyleIdx="2" presStyleCnt="10"/>
      <dgm:spPr/>
    </dgm:pt>
    <dgm:pt modelId="{53359974-1943-4D03-BA6D-56A4BA8D782F}" type="pres">
      <dgm:prSet presAssocID="{6E48960A-5D07-4629-A063-E34C47B8E24C}" presName="horz1" presStyleCnt="0"/>
      <dgm:spPr/>
    </dgm:pt>
    <dgm:pt modelId="{D90382EA-0A0B-46DF-B84C-5A2F34851D71}" type="pres">
      <dgm:prSet presAssocID="{6E48960A-5D07-4629-A063-E34C47B8E24C}" presName="tx1" presStyleLbl="revTx" presStyleIdx="2" presStyleCnt="10"/>
      <dgm:spPr/>
    </dgm:pt>
    <dgm:pt modelId="{1C40046B-976B-414C-84BE-EF666A0B35D6}" type="pres">
      <dgm:prSet presAssocID="{6E48960A-5D07-4629-A063-E34C47B8E24C}" presName="vert1" presStyleCnt="0"/>
      <dgm:spPr/>
    </dgm:pt>
    <dgm:pt modelId="{350942AE-31A2-4CFB-9268-536809A9C6B3}" type="pres">
      <dgm:prSet presAssocID="{FBF8178A-701D-4D47-BA84-E0355922AAB7}" presName="thickLine" presStyleLbl="alignNode1" presStyleIdx="3" presStyleCnt="10"/>
      <dgm:spPr/>
    </dgm:pt>
    <dgm:pt modelId="{21D8D4C9-5746-4EBD-9542-DA05DB495A11}" type="pres">
      <dgm:prSet presAssocID="{FBF8178A-701D-4D47-BA84-E0355922AAB7}" presName="horz1" presStyleCnt="0"/>
      <dgm:spPr/>
    </dgm:pt>
    <dgm:pt modelId="{EA68D216-8FD9-49C9-8D1E-075D4E27FBFC}" type="pres">
      <dgm:prSet presAssocID="{FBF8178A-701D-4D47-BA84-E0355922AAB7}" presName="tx1" presStyleLbl="revTx" presStyleIdx="3" presStyleCnt="10"/>
      <dgm:spPr/>
    </dgm:pt>
    <dgm:pt modelId="{A14B1E35-1C1C-4EC6-AFF7-187CC20F3C63}" type="pres">
      <dgm:prSet presAssocID="{FBF8178A-701D-4D47-BA84-E0355922AAB7}" presName="vert1" presStyleCnt="0"/>
      <dgm:spPr/>
    </dgm:pt>
    <dgm:pt modelId="{6B8F0DD4-5159-4597-981A-5762F62FF5F4}" type="pres">
      <dgm:prSet presAssocID="{C3ABFC9B-5515-492B-B311-880273E50CDA}" presName="thickLine" presStyleLbl="alignNode1" presStyleIdx="4" presStyleCnt="10"/>
      <dgm:spPr/>
    </dgm:pt>
    <dgm:pt modelId="{3F4538D7-9715-45B2-9E6A-58CBE64E2604}" type="pres">
      <dgm:prSet presAssocID="{C3ABFC9B-5515-492B-B311-880273E50CDA}" presName="horz1" presStyleCnt="0"/>
      <dgm:spPr/>
    </dgm:pt>
    <dgm:pt modelId="{10801E3D-017C-4DB8-A714-978A4356A1CF}" type="pres">
      <dgm:prSet presAssocID="{C3ABFC9B-5515-492B-B311-880273E50CDA}" presName="tx1" presStyleLbl="revTx" presStyleIdx="4" presStyleCnt="10"/>
      <dgm:spPr/>
    </dgm:pt>
    <dgm:pt modelId="{5581972D-85AE-45E3-8BDD-7E5187E9B301}" type="pres">
      <dgm:prSet presAssocID="{C3ABFC9B-5515-492B-B311-880273E50CDA}" presName="vert1" presStyleCnt="0"/>
      <dgm:spPr/>
    </dgm:pt>
    <dgm:pt modelId="{B3FFDD22-89AB-483B-8A32-DF23C16D7D90}" type="pres">
      <dgm:prSet presAssocID="{AE9AF942-6C66-4C72-B118-5825E0BBA5B0}" presName="thickLine" presStyleLbl="alignNode1" presStyleIdx="5" presStyleCnt="10"/>
      <dgm:spPr/>
    </dgm:pt>
    <dgm:pt modelId="{39C1C75B-6729-4DD8-97C9-B40069E17057}" type="pres">
      <dgm:prSet presAssocID="{AE9AF942-6C66-4C72-B118-5825E0BBA5B0}" presName="horz1" presStyleCnt="0"/>
      <dgm:spPr/>
    </dgm:pt>
    <dgm:pt modelId="{69367899-F58E-415E-B8C4-365F44F70B3F}" type="pres">
      <dgm:prSet presAssocID="{AE9AF942-6C66-4C72-B118-5825E0BBA5B0}" presName="tx1" presStyleLbl="revTx" presStyleIdx="5" presStyleCnt="10"/>
      <dgm:spPr/>
    </dgm:pt>
    <dgm:pt modelId="{52CA3FA5-E3C5-4A88-8599-55AECF132AA5}" type="pres">
      <dgm:prSet presAssocID="{AE9AF942-6C66-4C72-B118-5825E0BBA5B0}" presName="vert1" presStyleCnt="0"/>
      <dgm:spPr/>
    </dgm:pt>
    <dgm:pt modelId="{25AA0F89-21E3-4E4B-BA82-8A1EC08E6DB2}" type="pres">
      <dgm:prSet presAssocID="{D25923CE-6248-41BA-9575-7C12F960B1DC}" presName="thickLine" presStyleLbl="alignNode1" presStyleIdx="6" presStyleCnt="10"/>
      <dgm:spPr/>
    </dgm:pt>
    <dgm:pt modelId="{8AFFCB36-DAD5-4F0E-B09E-E80A59EA8AC1}" type="pres">
      <dgm:prSet presAssocID="{D25923CE-6248-41BA-9575-7C12F960B1DC}" presName="horz1" presStyleCnt="0"/>
      <dgm:spPr/>
    </dgm:pt>
    <dgm:pt modelId="{36EC3DF3-82D3-44CF-8962-363782E74D0A}" type="pres">
      <dgm:prSet presAssocID="{D25923CE-6248-41BA-9575-7C12F960B1DC}" presName="tx1" presStyleLbl="revTx" presStyleIdx="6" presStyleCnt="10"/>
      <dgm:spPr/>
    </dgm:pt>
    <dgm:pt modelId="{71E75369-3AD0-4AED-A781-C808CFCEEFCC}" type="pres">
      <dgm:prSet presAssocID="{D25923CE-6248-41BA-9575-7C12F960B1DC}" presName="vert1" presStyleCnt="0"/>
      <dgm:spPr/>
    </dgm:pt>
    <dgm:pt modelId="{EFF4CA9F-1944-46EC-8345-38AC9F218988}" type="pres">
      <dgm:prSet presAssocID="{B1D53719-D38C-4397-AD32-D285195957CD}" presName="thickLine" presStyleLbl="alignNode1" presStyleIdx="7" presStyleCnt="10"/>
      <dgm:spPr/>
    </dgm:pt>
    <dgm:pt modelId="{538F5513-E68B-4CF2-A940-C89772A0711E}" type="pres">
      <dgm:prSet presAssocID="{B1D53719-D38C-4397-AD32-D285195957CD}" presName="horz1" presStyleCnt="0"/>
      <dgm:spPr/>
    </dgm:pt>
    <dgm:pt modelId="{D2EB78AA-1118-4BB0-A2C4-99477D1D9823}" type="pres">
      <dgm:prSet presAssocID="{B1D53719-D38C-4397-AD32-D285195957CD}" presName="tx1" presStyleLbl="revTx" presStyleIdx="7" presStyleCnt="10"/>
      <dgm:spPr/>
    </dgm:pt>
    <dgm:pt modelId="{149EAEA3-46E9-41F4-BE1E-5312DD88B9F7}" type="pres">
      <dgm:prSet presAssocID="{B1D53719-D38C-4397-AD32-D285195957CD}" presName="vert1" presStyleCnt="0"/>
      <dgm:spPr/>
    </dgm:pt>
    <dgm:pt modelId="{A525473E-42C3-4BC8-96AE-DB9607104130}" type="pres">
      <dgm:prSet presAssocID="{3C59CEAF-66DE-42DF-9AC3-99C04A7B1473}" presName="thickLine" presStyleLbl="alignNode1" presStyleIdx="8" presStyleCnt="10"/>
      <dgm:spPr/>
    </dgm:pt>
    <dgm:pt modelId="{BE4E5A18-91CB-4B7A-81C3-D363508A8046}" type="pres">
      <dgm:prSet presAssocID="{3C59CEAF-66DE-42DF-9AC3-99C04A7B1473}" presName="horz1" presStyleCnt="0"/>
      <dgm:spPr/>
    </dgm:pt>
    <dgm:pt modelId="{7E3469A0-5F26-4D12-B46C-29FB38DFF4DA}" type="pres">
      <dgm:prSet presAssocID="{3C59CEAF-66DE-42DF-9AC3-99C04A7B1473}" presName="tx1" presStyleLbl="revTx" presStyleIdx="8" presStyleCnt="10"/>
      <dgm:spPr/>
    </dgm:pt>
    <dgm:pt modelId="{E1CB2BA9-AAC5-4CE2-B862-38515BE77086}" type="pres">
      <dgm:prSet presAssocID="{3C59CEAF-66DE-42DF-9AC3-99C04A7B1473}" presName="vert1" presStyleCnt="0"/>
      <dgm:spPr/>
    </dgm:pt>
    <dgm:pt modelId="{EEB710E9-B76A-407F-99CE-DC9B07D9ED10}" type="pres">
      <dgm:prSet presAssocID="{2C1BD2E4-19ED-4946-ABB9-76774203B04A}" presName="thickLine" presStyleLbl="alignNode1" presStyleIdx="9" presStyleCnt="10"/>
      <dgm:spPr/>
    </dgm:pt>
    <dgm:pt modelId="{C0E5B9F9-160B-4999-ACED-28B86F25BB75}" type="pres">
      <dgm:prSet presAssocID="{2C1BD2E4-19ED-4946-ABB9-76774203B04A}" presName="horz1" presStyleCnt="0"/>
      <dgm:spPr/>
    </dgm:pt>
    <dgm:pt modelId="{FF2E4133-D238-4AC5-B922-BB6F655025B7}" type="pres">
      <dgm:prSet presAssocID="{2C1BD2E4-19ED-4946-ABB9-76774203B04A}" presName="tx1" presStyleLbl="revTx" presStyleIdx="9" presStyleCnt="10"/>
      <dgm:spPr/>
    </dgm:pt>
    <dgm:pt modelId="{C329AA78-D5DF-4A21-A888-E796392E45EF}" type="pres">
      <dgm:prSet presAssocID="{2C1BD2E4-19ED-4946-ABB9-76774203B04A}" presName="vert1" presStyleCnt="0"/>
      <dgm:spPr/>
    </dgm:pt>
  </dgm:ptLst>
  <dgm:cxnLst>
    <dgm:cxn modelId="{92938305-322A-4893-9CD2-73587A3BEC49}" srcId="{27612320-30C6-4278-9682-7C638D3BC02C}" destId="{3C59CEAF-66DE-42DF-9AC3-99C04A7B1473}" srcOrd="8" destOrd="0" parTransId="{A228AB3C-CD23-495B-AB48-D61DA3CDA4D5}" sibTransId="{331F475C-D056-45FA-9A78-12D9F1322D51}"/>
    <dgm:cxn modelId="{24457221-59B9-4996-9660-F7E994F7E955}" srcId="{27612320-30C6-4278-9682-7C638D3BC02C}" destId="{B1D53719-D38C-4397-AD32-D285195957CD}" srcOrd="7" destOrd="0" parTransId="{A70ACC1E-D513-4C52-8E22-379FA1BE2930}" sibTransId="{6F0EC895-1BB5-4C03-8780-8F63E6E1D55B}"/>
    <dgm:cxn modelId="{73EDD630-8BFC-4A36-A7ED-8C7D12EBD53C}" type="presOf" srcId="{FBF8178A-701D-4D47-BA84-E0355922AAB7}" destId="{EA68D216-8FD9-49C9-8D1E-075D4E27FBFC}" srcOrd="0" destOrd="0" presId="urn:microsoft.com/office/officeart/2008/layout/LinedList"/>
    <dgm:cxn modelId="{9B0C4036-9E63-400A-8D46-E214FE39F4D9}" type="presOf" srcId="{2C1BD2E4-19ED-4946-ABB9-76774203B04A}" destId="{FF2E4133-D238-4AC5-B922-BB6F655025B7}" srcOrd="0" destOrd="0" presId="urn:microsoft.com/office/officeart/2008/layout/LinedList"/>
    <dgm:cxn modelId="{25B9E36A-6253-4AF7-BAA2-7436A3EAF398}" type="presOf" srcId="{AE9AF942-6C66-4C72-B118-5825E0BBA5B0}" destId="{69367899-F58E-415E-B8C4-365F44F70B3F}" srcOrd="0" destOrd="0" presId="urn:microsoft.com/office/officeart/2008/layout/LinedList"/>
    <dgm:cxn modelId="{BCE03A50-1954-4091-A50D-F29E4A65B2B0}" type="presOf" srcId="{D25923CE-6248-41BA-9575-7C12F960B1DC}" destId="{36EC3DF3-82D3-44CF-8962-363782E74D0A}" srcOrd="0" destOrd="0" presId="urn:microsoft.com/office/officeart/2008/layout/LinedList"/>
    <dgm:cxn modelId="{FA586C79-B4B7-4D6B-A3D6-66608FA61BEF}" type="presOf" srcId="{27612320-30C6-4278-9682-7C638D3BC02C}" destId="{4D9DA8D7-29A1-420F-8000-623CA8C33114}" srcOrd="0" destOrd="0" presId="urn:microsoft.com/office/officeart/2008/layout/LinedList"/>
    <dgm:cxn modelId="{1875738A-39AD-4A0B-A888-AA864FB446C4}" srcId="{27612320-30C6-4278-9682-7C638D3BC02C}" destId="{D25923CE-6248-41BA-9575-7C12F960B1DC}" srcOrd="6" destOrd="0" parTransId="{43B8E7BB-6B5D-4E36-BA61-9FAC7E264CA5}" sibTransId="{43725415-1379-4FBE-A051-DF7221820A67}"/>
    <dgm:cxn modelId="{C7D56792-A20D-473D-A3DA-D84117ACDAC1}" type="presOf" srcId="{C3ABFC9B-5515-492B-B311-880273E50CDA}" destId="{10801E3D-017C-4DB8-A714-978A4356A1CF}" srcOrd="0" destOrd="0" presId="urn:microsoft.com/office/officeart/2008/layout/LinedList"/>
    <dgm:cxn modelId="{58F89F94-E55C-42D4-B524-E5678CA8906D}" srcId="{27612320-30C6-4278-9682-7C638D3BC02C}" destId="{6E48960A-5D07-4629-A063-E34C47B8E24C}" srcOrd="2" destOrd="0" parTransId="{9753115D-EE27-4895-BA69-C35FBE4407C8}" sibTransId="{B6C9E284-F319-4DC1-8654-68DE1A64EA2B}"/>
    <dgm:cxn modelId="{EF6C04AC-490A-4F60-B74C-103664F39638}" srcId="{27612320-30C6-4278-9682-7C638D3BC02C}" destId="{48F3B57E-E041-4EFF-88D7-3919ECB3D3DB}" srcOrd="1" destOrd="0" parTransId="{9EFBEA41-8DB0-47D2-B5D6-33344E8840BD}" sibTransId="{879943BC-3665-4210-A9BA-D8FD4DAF9354}"/>
    <dgm:cxn modelId="{3A59F9AF-3294-4E36-AAD8-F32504E918D3}" srcId="{27612320-30C6-4278-9682-7C638D3BC02C}" destId="{AE9AF942-6C66-4C72-B118-5825E0BBA5B0}" srcOrd="5" destOrd="0" parTransId="{D8FEF538-E080-4B3F-BEC9-53393EFCF8BA}" sibTransId="{B37408D9-D792-4E45-97FD-28830BE8B3F9}"/>
    <dgm:cxn modelId="{38B9D2BB-667E-43BA-A1EC-05962FADDF70}" srcId="{27612320-30C6-4278-9682-7C638D3BC02C}" destId="{2C1BD2E4-19ED-4946-ABB9-76774203B04A}" srcOrd="9" destOrd="0" parTransId="{CF2DB4D9-A84C-4254-9FB2-DCAD7AD1BBC2}" sibTransId="{E97CE5E4-7A0F-43D9-97B4-9E1A6E6BDFEB}"/>
    <dgm:cxn modelId="{EC61BDBF-859B-42AA-951F-640FB1F5AA85}" type="presOf" srcId="{3C59CEAF-66DE-42DF-9AC3-99C04A7B1473}" destId="{7E3469A0-5F26-4D12-B46C-29FB38DFF4DA}" srcOrd="0" destOrd="0" presId="urn:microsoft.com/office/officeart/2008/layout/LinedList"/>
    <dgm:cxn modelId="{13E5FFC9-863A-47A7-9A28-331A7BCB4565}" type="presOf" srcId="{B1D53719-D38C-4397-AD32-D285195957CD}" destId="{D2EB78AA-1118-4BB0-A2C4-99477D1D9823}" srcOrd="0" destOrd="0" presId="urn:microsoft.com/office/officeart/2008/layout/LinedList"/>
    <dgm:cxn modelId="{CF6F3ED3-BDFB-406A-A6C2-35204395E4C6}" type="presOf" srcId="{E083ADBC-F391-4413-8337-829F5A0BD6A9}" destId="{AEB8CC34-B5DF-4468-A1C9-296F4BFBC37C}" srcOrd="0" destOrd="0" presId="urn:microsoft.com/office/officeart/2008/layout/LinedList"/>
    <dgm:cxn modelId="{E5FA2DDA-03A9-4F44-A0EF-4B80006EAD13}" type="presOf" srcId="{6E48960A-5D07-4629-A063-E34C47B8E24C}" destId="{D90382EA-0A0B-46DF-B84C-5A2F34851D71}" srcOrd="0" destOrd="0" presId="urn:microsoft.com/office/officeart/2008/layout/LinedList"/>
    <dgm:cxn modelId="{8F1E7EDF-AAF8-4342-9C44-8F91029D995B}" srcId="{27612320-30C6-4278-9682-7C638D3BC02C}" destId="{C3ABFC9B-5515-492B-B311-880273E50CDA}" srcOrd="4" destOrd="0" parTransId="{F0B1A730-92B6-4819-AF44-CA8874758FEE}" sibTransId="{6074D241-D274-4CEC-B3DE-1DA188968605}"/>
    <dgm:cxn modelId="{75D954F3-44D6-4E96-A3ED-F5DE78B21E51}" srcId="{27612320-30C6-4278-9682-7C638D3BC02C}" destId="{E083ADBC-F391-4413-8337-829F5A0BD6A9}" srcOrd="0" destOrd="0" parTransId="{65FCF108-B48B-48AF-A042-AD3BB314879F}" sibTransId="{95896CF4-21D5-4157-AB52-BB2FE2E5E03B}"/>
    <dgm:cxn modelId="{1928A8F3-A673-4BFB-BEAE-0FFBA628CA4E}" srcId="{27612320-30C6-4278-9682-7C638D3BC02C}" destId="{FBF8178A-701D-4D47-BA84-E0355922AAB7}" srcOrd="3" destOrd="0" parTransId="{D66D22A9-E542-4765-9CEE-6C1EC6A5AE6D}" sibTransId="{54ABF254-603C-4A6C-8DB2-0AB79BA0392F}"/>
    <dgm:cxn modelId="{51401AFF-BB24-4068-BA09-CBD42442BB3E}" type="presOf" srcId="{48F3B57E-E041-4EFF-88D7-3919ECB3D3DB}" destId="{34722910-D64C-4E73-AB10-45A737A40B95}" srcOrd="0" destOrd="0" presId="urn:microsoft.com/office/officeart/2008/layout/LinedList"/>
    <dgm:cxn modelId="{88723AD5-D3D8-4F31-AD1D-C5248C311153}" type="presParOf" srcId="{4D9DA8D7-29A1-420F-8000-623CA8C33114}" destId="{32200D36-C5CB-439E-98CA-6BE2D3AF5C9D}" srcOrd="0" destOrd="0" presId="urn:microsoft.com/office/officeart/2008/layout/LinedList"/>
    <dgm:cxn modelId="{5C90FF0D-26FD-4C20-AAEF-1A9771F7AE20}" type="presParOf" srcId="{4D9DA8D7-29A1-420F-8000-623CA8C33114}" destId="{EFB95627-5E0C-4962-88B9-F39F15A5D198}" srcOrd="1" destOrd="0" presId="urn:microsoft.com/office/officeart/2008/layout/LinedList"/>
    <dgm:cxn modelId="{D4C82CAE-E502-40EE-BB62-49FA77966139}" type="presParOf" srcId="{EFB95627-5E0C-4962-88B9-F39F15A5D198}" destId="{AEB8CC34-B5DF-4468-A1C9-296F4BFBC37C}" srcOrd="0" destOrd="0" presId="urn:microsoft.com/office/officeart/2008/layout/LinedList"/>
    <dgm:cxn modelId="{2D533C1D-2712-4BD0-A63E-BB5337E04D96}" type="presParOf" srcId="{EFB95627-5E0C-4962-88B9-F39F15A5D198}" destId="{A609EE56-0B8B-40D7-BB97-31AA3F360615}" srcOrd="1" destOrd="0" presId="urn:microsoft.com/office/officeart/2008/layout/LinedList"/>
    <dgm:cxn modelId="{CA29B0C7-9C6D-43FD-8D37-CCEF89E82019}" type="presParOf" srcId="{4D9DA8D7-29A1-420F-8000-623CA8C33114}" destId="{AB87D440-827F-43D6-A412-9A169DDBD402}" srcOrd="2" destOrd="0" presId="urn:microsoft.com/office/officeart/2008/layout/LinedList"/>
    <dgm:cxn modelId="{E1FA42C4-1E6D-482B-B508-C702C35E838A}" type="presParOf" srcId="{4D9DA8D7-29A1-420F-8000-623CA8C33114}" destId="{ED82F18D-86BF-4194-9918-3FD763FBBDB4}" srcOrd="3" destOrd="0" presId="urn:microsoft.com/office/officeart/2008/layout/LinedList"/>
    <dgm:cxn modelId="{37F761D4-0F19-4486-BF2C-4A2279FAD07E}" type="presParOf" srcId="{ED82F18D-86BF-4194-9918-3FD763FBBDB4}" destId="{34722910-D64C-4E73-AB10-45A737A40B95}" srcOrd="0" destOrd="0" presId="urn:microsoft.com/office/officeart/2008/layout/LinedList"/>
    <dgm:cxn modelId="{3A6DA9AA-32ED-47A8-86B2-9AD9EA377F75}" type="presParOf" srcId="{ED82F18D-86BF-4194-9918-3FD763FBBDB4}" destId="{7C1CD703-907D-41AE-9CC3-B8CC51AD3569}" srcOrd="1" destOrd="0" presId="urn:microsoft.com/office/officeart/2008/layout/LinedList"/>
    <dgm:cxn modelId="{56947A17-9DED-43DB-8D97-A64EE84263C0}" type="presParOf" srcId="{4D9DA8D7-29A1-420F-8000-623CA8C33114}" destId="{F28B28F7-712C-4E6A-9AB5-9B51B64F1CA8}" srcOrd="4" destOrd="0" presId="urn:microsoft.com/office/officeart/2008/layout/LinedList"/>
    <dgm:cxn modelId="{7BC5A8FB-6070-43E5-AEAF-CCCF9B603E7D}" type="presParOf" srcId="{4D9DA8D7-29A1-420F-8000-623CA8C33114}" destId="{53359974-1943-4D03-BA6D-56A4BA8D782F}" srcOrd="5" destOrd="0" presId="urn:microsoft.com/office/officeart/2008/layout/LinedList"/>
    <dgm:cxn modelId="{5BB73D46-635A-46BE-92BD-06E03DBF1A77}" type="presParOf" srcId="{53359974-1943-4D03-BA6D-56A4BA8D782F}" destId="{D90382EA-0A0B-46DF-B84C-5A2F34851D71}" srcOrd="0" destOrd="0" presId="urn:microsoft.com/office/officeart/2008/layout/LinedList"/>
    <dgm:cxn modelId="{4971B5E6-5732-4484-8F5A-C08825B32880}" type="presParOf" srcId="{53359974-1943-4D03-BA6D-56A4BA8D782F}" destId="{1C40046B-976B-414C-84BE-EF666A0B35D6}" srcOrd="1" destOrd="0" presId="urn:microsoft.com/office/officeart/2008/layout/LinedList"/>
    <dgm:cxn modelId="{D16BFC45-DD03-4FBF-980B-F493B27F397B}" type="presParOf" srcId="{4D9DA8D7-29A1-420F-8000-623CA8C33114}" destId="{350942AE-31A2-4CFB-9268-536809A9C6B3}" srcOrd="6" destOrd="0" presId="urn:microsoft.com/office/officeart/2008/layout/LinedList"/>
    <dgm:cxn modelId="{2FD69438-AA24-4D4D-A1EA-0B8FB9B27EE5}" type="presParOf" srcId="{4D9DA8D7-29A1-420F-8000-623CA8C33114}" destId="{21D8D4C9-5746-4EBD-9542-DA05DB495A11}" srcOrd="7" destOrd="0" presId="urn:microsoft.com/office/officeart/2008/layout/LinedList"/>
    <dgm:cxn modelId="{7DA680CA-13F8-4755-AFF3-7B7FE7E21196}" type="presParOf" srcId="{21D8D4C9-5746-4EBD-9542-DA05DB495A11}" destId="{EA68D216-8FD9-49C9-8D1E-075D4E27FBFC}" srcOrd="0" destOrd="0" presId="urn:microsoft.com/office/officeart/2008/layout/LinedList"/>
    <dgm:cxn modelId="{0EACDCD5-E3A1-4CD2-BAB2-BDCA179D2566}" type="presParOf" srcId="{21D8D4C9-5746-4EBD-9542-DA05DB495A11}" destId="{A14B1E35-1C1C-4EC6-AFF7-187CC20F3C63}" srcOrd="1" destOrd="0" presId="urn:microsoft.com/office/officeart/2008/layout/LinedList"/>
    <dgm:cxn modelId="{980CB22F-7621-4855-8A22-A6AE3AA4A20D}" type="presParOf" srcId="{4D9DA8D7-29A1-420F-8000-623CA8C33114}" destId="{6B8F0DD4-5159-4597-981A-5762F62FF5F4}" srcOrd="8" destOrd="0" presId="urn:microsoft.com/office/officeart/2008/layout/LinedList"/>
    <dgm:cxn modelId="{E5781D63-4C07-4B30-B468-7C387AF1094A}" type="presParOf" srcId="{4D9DA8D7-29A1-420F-8000-623CA8C33114}" destId="{3F4538D7-9715-45B2-9E6A-58CBE64E2604}" srcOrd="9" destOrd="0" presId="urn:microsoft.com/office/officeart/2008/layout/LinedList"/>
    <dgm:cxn modelId="{BF9E3B71-0078-4B8B-BEE6-08FBFE6E0C44}" type="presParOf" srcId="{3F4538D7-9715-45B2-9E6A-58CBE64E2604}" destId="{10801E3D-017C-4DB8-A714-978A4356A1CF}" srcOrd="0" destOrd="0" presId="urn:microsoft.com/office/officeart/2008/layout/LinedList"/>
    <dgm:cxn modelId="{59F443AA-B40B-4ABB-8527-2890FDDA6907}" type="presParOf" srcId="{3F4538D7-9715-45B2-9E6A-58CBE64E2604}" destId="{5581972D-85AE-45E3-8BDD-7E5187E9B301}" srcOrd="1" destOrd="0" presId="urn:microsoft.com/office/officeart/2008/layout/LinedList"/>
    <dgm:cxn modelId="{0A2CA26B-98EF-45BA-8FD3-761022E332FE}" type="presParOf" srcId="{4D9DA8D7-29A1-420F-8000-623CA8C33114}" destId="{B3FFDD22-89AB-483B-8A32-DF23C16D7D90}" srcOrd="10" destOrd="0" presId="urn:microsoft.com/office/officeart/2008/layout/LinedList"/>
    <dgm:cxn modelId="{E65D7E36-A130-4736-9723-D58E651AEE75}" type="presParOf" srcId="{4D9DA8D7-29A1-420F-8000-623CA8C33114}" destId="{39C1C75B-6729-4DD8-97C9-B40069E17057}" srcOrd="11" destOrd="0" presId="urn:microsoft.com/office/officeart/2008/layout/LinedList"/>
    <dgm:cxn modelId="{CE13EEA4-FAB2-4BD9-BDD0-1251DAC0BA51}" type="presParOf" srcId="{39C1C75B-6729-4DD8-97C9-B40069E17057}" destId="{69367899-F58E-415E-B8C4-365F44F70B3F}" srcOrd="0" destOrd="0" presId="urn:microsoft.com/office/officeart/2008/layout/LinedList"/>
    <dgm:cxn modelId="{B77EB7F5-2B72-4AAE-8AA9-71C412A8DCBA}" type="presParOf" srcId="{39C1C75B-6729-4DD8-97C9-B40069E17057}" destId="{52CA3FA5-E3C5-4A88-8599-55AECF132AA5}" srcOrd="1" destOrd="0" presId="urn:microsoft.com/office/officeart/2008/layout/LinedList"/>
    <dgm:cxn modelId="{A7302F68-DD14-45B4-A767-C0CF411204AE}" type="presParOf" srcId="{4D9DA8D7-29A1-420F-8000-623CA8C33114}" destId="{25AA0F89-21E3-4E4B-BA82-8A1EC08E6DB2}" srcOrd="12" destOrd="0" presId="urn:microsoft.com/office/officeart/2008/layout/LinedList"/>
    <dgm:cxn modelId="{98226563-249F-4EB2-AF63-4AB9C24175D0}" type="presParOf" srcId="{4D9DA8D7-29A1-420F-8000-623CA8C33114}" destId="{8AFFCB36-DAD5-4F0E-B09E-E80A59EA8AC1}" srcOrd="13" destOrd="0" presId="urn:microsoft.com/office/officeart/2008/layout/LinedList"/>
    <dgm:cxn modelId="{4EFB3267-B7BD-4AD8-B107-AB74A5F21E2A}" type="presParOf" srcId="{8AFFCB36-DAD5-4F0E-B09E-E80A59EA8AC1}" destId="{36EC3DF3-82D3-44CF-8962-363782E74D0A}" srcOrd="0" destOrd="0" presId="urn:microsoft.com/office/officeart/2008/layout/LinedList"/>
    <dgm:cxn modelId="{868C3B3B-5A4D-4DAD-9CD8-47C2848BD273}" type="presParOf" srcId="{8AFFCB36-DAD5-4F0E-B09E-E80A59EA8AC1}" destId="{71E75369-3AD0-4AED-A781-C808CFCEEFCC}" srcOrd="1" destOrd="0" presId="urn:microsoft.com/office/officeart/2008/layout/LinedList"/>
    <dgm:cxn modelId="{19E92A7A-007F-4B22-A0D5-3D073AC7615C}" type="presParOf" srcId="{4D9DA8D7-29A1-420F-8000-623CA8C33114}" destId="{EFF4CA9F-1944-46EC-8345-38AC9F218988}" srcOrd="14" destOrd="0" presId="urn:microsoft.com/office/officeart/2008/layout/LinedList"/>
    <dgm:cxn modelId="{5DBCD66B-E230-4B22-80B1-E0B1111D62EE}" type="presParOf" srcId="{4D9DA8D7-29A1-420F-8000-623CA8C33114}" destId="{538F5513-E68B-4CF2-A940-C89772A0711E}" srcOrd="15" destOrd="0" presId="urn:microsoft.com/office/officeart/2008/layout/LinedList"/>
    <dgm:cxn modelId="{714521EE-9DE9-4BA5-9D50-E9DECCFADEDD}" type="presParOf" srcId="{538F5513-E68B-4CF2-A940-C89772A0711E}" destId="{D2EB78AA-1118-4BB0-A2C4-99477D1D9823}" srcOrd="0" destOrd="0" presId="urn:microsoft.com/office/officeart/2008/layout/LinedList"/>
    <dgm:cxn modelId="{890BE108-9F44-4512-BF64-08212024D52C}" type="presParOf" srcId="{538F5513-E68B-4CF2-A940-C89772A0711E}" destId="{149EAEA3-46E9-41F4-BE1E-5312DD88B9F7}" srcOrd="1" destOrd="0" presId="urn:microsoft.com/office/officeart/2008/layout/LinedList"/>
    <dgm:cxn modelId="{54587DC3-40F8-4788-BE20-A4E7D152F0FB}" type="presParOf" srcId="{4D9DA8D7-29A1-420F-8000-623CA8C33114}" destId="{A525473E-42C3-4BC8-96AE-DB9607104130}" srcOrd="16" destOrd="0" presId="urn:microsoft.com/office/officeart/2008/layout/LinedList"/>
    <dgm:cxn modelId="{4E4A1323-3F75-4E77-A4CF-C3394AE1173C}" type="presParOf" srcId="{4D9DA8D7-29A1-420F-8000-623CA8C33114}" destId="{BE4E5A18-91CB-4B7A-81C3-D363508A8046}" srcOrd="17" destOrd="0" presId="urn:microsoft.com/office/officeart/2008/layout/LinedList"/>
    <dgm:cxn modelId="{A853B59A-9E38-4446-B595-14F4C4E7A149}" type="presParOf" srcId="{BE4E5A18-91CB-4B7A-81C3-D363508A8046}" destId="{7E3469A0-5F26-4D12-B46C-29FB38DFF4DA}" srcOrd="0" destOrd="0" presId="urn:microsoft.com/office/officeart/2008/layout/LinedList"/>
    <dgm:cxn modelId="{B0907183-0F49-4476-BFAC-218B1572EFF2}" type="presParOf" srcId="{BE4E5A18-91CB-4B7A-81C3-D363508A8046}" destId="{E1CB2BA9-AAC5-4CE2-B862-38515BE77086}" srcOrd="1" destOrd="0" presId="urn:microsoft.com/office/officeart/2008/layout/LinedList"/>
    <dgm:cxn modelId="{8668E1A8-E86E-4D80-A330-EAEBD47882F4}" type="presParOf" srcId="{4D9DA8D7-29A1-420F-8000-623CA8C33114}" destId="{EEB710E9-B76A-407F-99CE-DC9B07D9ED10}" srcOrd="18" destOrd="0" presId="urn:microsoft.com/office/officeart/2008/layout/LinedList"/>
    <dgm:cxn modelId="{6CB74782-2728-4231-85C5-15AE3C6CE023}" type="presParOf" srcId="{4D9DA8D7-29A1-420F-8000-623CA8C33114}" destId="{C0E5B9F9-160B-4999-ACED-28B86F25BB75}" srcOrd="19" destOrd="0" presId="urn:microsoft.com/office/officeart/2008/layout/LinedList"/>
    <dgm:cxn modelId="{12652243-FB73-4702-A75B-E39DA92D4F41}" type="presParOf" srcId="{C0E5B9F9-160B-4999-ACED-28B86F25BB75}" destId="{FF2E4133-D238-4AC5-B922-BB6F655025B7}" srcOrd="0" destOrd="0" presId="urn:microsoft.com/office/officeart/2008/layout/LinedList"/>
    <dgm:cxn modelId="{B9E99933-2D64-4656-AEDB-0E5E6E11E9B3}" type="presParOf" srcId="{C0E5B9F9-160B-4999-ACED-28B86F25BB75}" destId="{C329AA78-D5DF-4A21-A888-E796392E45E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F9F35A-4D49-4198-9916-2B920441F3D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E193401-C0AD-43F9-9609-411804FF27D7}">
      <dgm:prSet custT="1"/>
      <dgm:spPr/>
      <dgm:t>
        <a:bodyPr/>
        <a:lstStyle/>
        <a:p>
          <a:r>
            <a:rPr lang="en-US" sz="1200" dirty="0"/>
            <a:t>These are the volunteers that assist with running the competition on the day of the event</a:t>
          </a:r>
        </a:p>
      </dgm:t>
    </dgm:pt>
    <dgm:pt modelId="{6EFF4452-4D2B-4CBC-BB5E-2055964C9049}" type="parTrans" cxnId="{30457E4B-A0F1-4864-88B0-EF05D115B41F}">
      <dgm:prSet/>
      <dgm:spPr/>
      <dgm:t>
        <a:bodyPr/>
        <a:lstStyle/>
        <a:p>
          <a:endParaRPr lang="en-US" sz="2400"/>
        </a:p>
      </dgm:t>
    </dgm:pt>
    <dgm:pt modelId="{8C7714EC-5F81-4E45-9D35-AAA9DD987E58}" type="sibTrans" cxnId="{30457E4B-A0F1-4864-88B0-EF05D115B41F}">
      <dgm:prSet/>
      <dgm:spPr/>
      <dgm:t>
        <a:bodyPr/>
        <a:lstStyle/>
        <a:p>
          <a:endParaRPr lang="en-US" sz="2400"/>
        </a:p>
      </dgm:t>
    </dgm:pt>
    <dgm:pt modelId="{3EA11EAF-D02C-4F1E-85C4-4172FD926D45}">
      <dgm:prSet custT="1"/>
      <dgm:spPr/>
      <dgm:t>
        <a:bodyPr/>
        <a:lstStyle/>
        <a:p>
          <a:r>
            <a:rPr lang="en-US" sz="1400"/>
            <a:t>Registration</a:t>
          </a:r>
        </a:p>
      </dgm:t>
    </dgm:pt>
    <dgm:pt modelId="{D1A63B28-F43B-41EA-A322-A8BF40DAD19C}" type="parTrans" cxnId="{8FC9994E-BF78-41D9-B202-D9CD1EC379B9}">
      <dgm:prSet/>
      <dgm:spPr/>
      <dgm:t>
        <a:bodyPr/>
        <a:lstStyle/>
        <a:p>
          <a:endParaRPr lang="en-US" sz="2400"/>
        </a:p>
      </dgm:t>
    </dgm:pt>
    <dgm:pt modelId="{BE859DAE-2247-4E1A-BDEA-03A71F9AB71B}" type="sibTrans" cxnId="{8FC9994E-BF78-41D9-B202-D9CD1EC379B9}">
      <dgm:prSet/>
      <dgm:spPr/>
      <dgm:t>
        <a:bodyPr/>
        <a:lstStyle/>
        <a:p>
          <a:endParaRPr lang="en-US" sz="2400"/>
        </a:p>
      </dgm:t>
    </dgm:pt>
    <dgm:pt modelId="{7BA65AAF-A6D6-41E8-81DB-370F2C3B1159}">
      <dgm:prSet custT="1"/>
      <dgm:spPr/>
      <dgm:t>
        <a:bodyPr/>
        <a:lstStyle/>
        <a:p>
          <a:r>
            <a:rPr lang="en-US" sz="1400"/>
            <a:t>Concessions</a:t>
          </a:r>
        </a:p>
      </dgm:t>
    </dgm:pt>
    <dgm:pt modelId="{7DFC224E-3EAD-4FE5-AC4F-A8EFD75301A9}" type="parTrans" cxnId="{65CAF21F-BDE5-46E9-8ADB-9056C92AF47B}">
      <dgm:prSet/>
      <dgm:spPr/>
      <dgm:t>
        <a:bodyPr/>
        <a:lstStyle/>
        <a:p>
          <a:endParaRPr lang="en-US" sz="2400"/>
        </a:p>
      </dgm:t>
    </dgm:pt>
    <dgm:pt modelId="{9C36D049-42D7-434B-BBA6-2F486D061EF0}" type="sibTrans" cxnId="{65CAF21F-BDE5-46E9-8ADB-9056C92AF47B}">
      <dgm:prSet/>
      <dgm:spPr/>
      <dgm:t>
        <a:bodyPr/>
        <a:lstStyle/>
        <a:p>
          <a:endParaRPr lang="en-US" sz="2400"/>
        </a:p>
      </dgm:t>
    </dgm:pt>
    <dgm:pt modelId="{EBC5FB1D-F9D0-4D5F-991F-80B69544F53C}">
      <dgm:prSet custT="1"/>
      <dgm:spPr/>
      <dgm:t>
        <a:bodyPr/>
        <a:lstStyle/>
        <a:p>
          <a:r>
            <a:rPr lang="en-US" sz="1400"/>
            <a:t>Admissions</a:t>
          </a:r>
        </a:p>
      </dgm:t>
    </dgm:pt>
    <dgm:pt modelId="{C72E4B8F-7E4C-459C-960F-7393E550190C}" type="parTrans" cxnId="{31F3A709-322B-41FE-BFFB-C95C8BF07051}">
      <dgm:prSet/>
      <dgm:spPr/>
      <dgm:t>
        <a:bodyPr/>
        <a:lstStyle/>
        <a:p>
          <a:endParaRPr lang="en-US" sz="2400"/>
        </a:p>
      </dgm:t>
    </dgm:pt>
    <dgm:pt modelId="{EED75716-67EB-4833-8B9E-A937568EC625}" type="sibTrans" cxnId="{31F3A709-322B-41FE-BFFB-C95C8BF07051}">
      <dgm:prSet/>
      <dgm:spPr/>
      <dgm:t>
        <a:bodyPr/>
        <a:lstStyle/>
        <a:p>
          <a:endParaRPr lang="en-US" sz="2400"/>
        </a:p>
      </dgm:t>
    </dgm:pt>
    <dgm:pt modelId="{8A92F4DB-5964-4FBF-AF93-44DFBB9EC852}">
      <dgm:prSet custT="1"/>
      <dgm:spPr/>
      <dgm:t>
        <a:bodyPr/>
        <a:lstStyle/>
        <a:p>
          <a:r>
            <a:rPr lang="en-US" sz="1400"/>
            <a:t>Hosting (athletes, coaches and judges)</a:t>
          </a:r>
        </a:p>
      </dgm:t>
    </dgm:pt>
    <dgm:pt modelId="{9902B61C-02CA-4AA7-8732-06D498F33748}" type="parTrans" cxnId="{31D7D4EA-05EC-453D-87FF-0E5126CB3B81}">
      <dgm:prSet/>
      <dgm:spPr/>
      <dgm:t>
        <a:bodyPr/>
        <a:lstStyle/>
        <a:p>
          <a:endParaRPr lang="en-US" sz="2400"/>
        </a:p>
      </dgm:t>
    </dgm:pt>
    <dgm:pt modelId="{B4077FDB-2D16-4CBB-A85C-8A7A07564A3F}" type="sibTrans" cxnId="{31D7D4EA-05EC-453D-87FF-0E5126CB3B81}">
      <dgm:prSet/>
      <dgm:spPr/>
      <dgm:t>
        <a:bodyPr/>
        <a:lstStyle/>
        <a:p>
          <a:endParaRPr lang="en-US" sz="2400"/>
        </a:p>
      </dgm:t>
    </dgm:pt>
    <dgm:pt modelId="{8D9EE61F-C9E3-4B85-A79D-BF2C8D7828EB}">
      <dgm:prSet custT="1"/>
      <dgm:spPr/>
      <dgm:t>
        <a:bodyPr/>
        <a:lstStyle/>
        <a:p>
          <a:r>
            <a:rPr lang="en-US" sz="1400"/>
            <a:t>Team Marshals</a:t>
          </a:r>
        </a:p>
      </dgm:t>
    </dgm:pt>
    <dgm:pt modelId="{3191D9D3-020C-4567-8FDD-9D6FE452D0BA}" type="parTrans" cxnId="{8F2F6325-DA44-4252-9F15-725ABBA59DEF}">
      <dgm:prSet/>
      <dgm:spPr/>
      <dgm:t>
        <a:bodyPr/>
        <a:lstStyle/>
        <a:p>
          <a:endParaRPr lang="en-US" sz="2400"/>
        </a:p>
      </dgm:t>
    </dgm:pt>
    <dgm:pt modelId="{C323C356-145C-4F23-B9DA-0D21AA814440}" type="sibTrans" cxnId="{8F2F6325-DA44-4252-9F15-725ABBA59DEF}">
      <dgm:prSet/>
      <dgm:spPr/>
      <dgm:t>
        <a:bodyPr/>
        <a:lstStyle/>
        <a:p>
          <a:endParaRPr lang="en-US" sz="2400"/>
        </a:p>
      </dgm:t>
    </dgm:pt>
    <dgm:pt modelId="{570CD247-0D5D-44BA-8D8A-E4D060478684}">
      <dgm:prSet custT="1"/>
      <dgm:spPr/>
      <dgm:t>
        <a:bodyPr/>
        <a:lstStyle/>
        <a:p>
          <a:r>
            <a:rPr lang="en-US" sz="1400"/>
            <a:t>Assistant Scorer</a:t>
          </a:r>
        </a:p>
      </dgm:t>
    </dgm:pt>
    <dgm:pt modelId="{09F9E996-C98C-47AE-8AF1-23306D6D63C0}" type="parTrans" cxnId="{5B9E8723-E435-4CA9-998D-AD0590D70116}">
      <dgm:prSet/>
      <dgm:spPr/>
      <dgm:t>
        <a:bodyPr/>
        <a:lstStyle/>
        <a:p>
          <a:endParaRPr lang="en-US" sz="2400"/>
        </a:p>
      </dgm:t>
    </dgm:pt>
    <dgm:pt modelId="{BF7FBC84-3FCE-4042-BF34-4BFB3608B6CF}" type="sibTrans" cxnId="{5B9E8723-E435-4CA9-998D-AD0590D70116}">
      <dgm:prSet/>
      <dgm:spPr/>
      <dgm:t>
        <a:bodyPr/>
        <a:lstStyle/>
        <a:p>
          <a:endParaRPr lang="en-US" sz="2400"/>
        </a:p>
      </dgm:t>
    </dgm:pt>
    <dgm:pt modelId="{C4DBDFFF-7DE9-434E-B2C2-17B6AD46E932}">
      <dgm:prSet custT="1"/>
      <dgm:spPr/>
      <dgm:t>
        <a:bodyPr/>
        <a:lstStyle/>
        <a:p>
          <a:r>
            <a:rPr lang="en-US" sz="1400"/>
            <a:t>Event Scorers</a:t>
          </a:r>
        </a:p>
      </dgm:t>
    </dgm:pt>
    <dgm:pt modelId="{624DD8A3-98E1-4ABB-AE43-F8C4FCCC070F}" type="parTrans" cxnId="{5BFB3198-DC76-405F-A08F-F2244283C755}">
      <dgm:prSet/>
      <dgm:spPr/>
      <dgm:t>
        <a:bodyPr/>
        <a:lstStyle/>
        <a:p>
          <a:endParaRPr lang="en-US" sz="2400"/>
        </a:p>
      </dgm:t>
    </dgm:pt>
    <dgm:pt modelId="{246C982A-C59D-46FA-B5B3-A261CEA534F4}" type="sibTrans" cxnId="{5BFB3198-DC76-405F-A08F-F2244283C755}">
      <dgm:prSet/>
      <dgm:spPr/>
      <dgm:t>
        <a:bodyPr/>
        <a:lstStyle/>
        <a:p>
          <a:endParaRPr lang="en-US" sz="2400"/>
        </a:p>
      </dgm:t>
    </dgm:pt>
    <dgm:pt modelId="{48FD9C55-11B4-4065-B44B-1026F1B99995}">
      <dgm:prSet custT="1"/>
      <dgm:spPr/>
      <dgm:t>
        <a:bodyPr/>
        <a:lstStyle/>
        <a:p>
          <a:r>
            <a:rPr lang="en-US" sz="1400"/>
            <a:t>Flashers</a:t>
          </a:r>
        </a:p>
      </dgm:t>
    </dgm:pt>
    <dgm:pt modelId="{50F05B96-D694-4BCC-868D-D1BEB4AA411A}" type="parTrans" cxnId="{F717462A-0456-40C9-976F-514B69411146}">
      <dgm:prSet/>
      <dgm:spPr/>
      <dgm:t>
        <a:bodyPr/>
        <a:lstStyle/>
        <a:p>
          <a:endParaRPr lang="en-US" sz="2400"/>
        </a:p>
      </dgm:t>
    </dgm:pt>
    <dgm:pt modelId="{77A0E17D-2065-4D0B-99A6-C033D287B49F}" type="sibTrans" cxnId="{F717462A-0456-40C9-976F-514B69411146}">
      <dgm:prSet/>
      <dgm:spPr/>
      <dgm:t>
        <a:bodyPr/>
        <a:lstStyle/>
        <a:p>
          <a:endParaRPr lang="en-US" sz="2400"/>
        </a:p>
      </dgm:t>
    </dgm:pt>
    <dgm:pt modelId="{3E5A31C8-353D-418C-A82D-7E29233E23B0}">
      <dgm:prSet custT="1"/>
      <dgm:spPr/>
      <dgm:t>
        <a:bodyPr/>
        <a:lstStyle/>
        <a:p>
          <a:r>
            <a:rPr lang="en-US" sz="1400"/>
            <a:t>Runners</a:t>
          </a:r>
        </a:p>
      </dgm:t>
    </dgm:pt>
    <dgm:pt modelId="{5AC33E94-71E4-4C2D-A19C-5E4E47E87538}" type="parTrans" cxnId="{C03FD78A-C095-4DD1-A4D1-1BE851F3FB83}">
      <dgm:prSet/>
      <dgm:spPr/>
      <dgm:t>
        <a:bodyPr/>
        <a:lstStyle/>
        <a:p>
          <a:endParaRPr lang="en-US" sz="2400"/>
        </a:p>
      </dgm:t>
    </dgm:pt>
    <dgm:pt modelId="{45CA4FCA-53FF-48FA-98E5-21AE80635514}" type="sibTrans" cxnId="{C03FD78A-C095-4DD1-A4D1-1BE851F3FB83}">
      <dgm:prSet/>
      <dgm:spPr/>
      <dgm:t>
        <a:bodyPr/>
        <a:lstStyle/>
        <a:p>
          <a:endParaRPr lang="en-US" sz="2400"/>
        </a:p>
      </dgm:t>
    </dgm:pt>
    <dgm:pt modelId="{631C024D-A52E-4F67-A585-6BC4AAD6D857}">
      <dgm:prSet custT="1"/>
      <dgm:spPr/>
      <dgm:t>
        <a:bodyPr/>
        <a:lstStyle/>
        <a:p>
          <a:r>
            <a:rPr lang="en-US" sz="1400"/>
            <a:t>Timers</a:t>
          </a:r>
        </a:p>
      </dgm:t>
    </dgm:pt>
    <dgm:pt modelId="{305232B5-03D9-45D2-ACAD-D8311CCAE1D7}" type="parTrans" cxnId="{DF7D56F8-BB40-410F-8D88-F1B77AB4156D}">
      <dgm:prSet/>
      <dgm:spPr/>
      <dgm:t>
        <a:bodyPr/>
        <a:lstStyle/>
        <a:p>
          <a:endParaRPr lang="en-US" sz="2400"/>
        </a:p>
      </dgm:t>
    </dgm:pt>
    <dgm:pt modelId="{8F73A628-AD35-4910-94A0-80040E2EA69D}" type="sibTrans" cxnId="{DF7D56F8-BB40-410F-8D88-F1B77AB4156D}">
      <dgm:prSet/>
      <dgm:spPr/>
      <dgm:t>
        <a:bodyPr/>
        <a:lstStyle/>
        <a:p>
          <a:endParaRPr lang="en-US" sz="2400"/>
        </a:p>
      </dgm:t>
    </dgm:pt>
    <dgm:pt modelId="{959D9F73-E55E-4AE7-9FE7-1382F9B34E54}">
      <dgm:prSet custT="1"/>
      <dgm:spPr/>
      <dgm:t>
        <a:bodyPr/>
        <a:lstStyle/>
        <a:p>
          <a:r>
            <a:rPr lang="en-US" sz="1400"/>
            <a:t>Equipment Set-Up Take Down Crew</a:t>
          </a:r>
        </a:p>
      </dgm:t>
    </dgm:pt>
    <dgm:pt modelId="{74EA3733-F09D-4D34-AC28-0FBC810770F1}" type="parTrans" cxnId="{83966743-A94F-4D9E-8EB5-D69211A9B260}">
      <dgm:prSet/>
      <dgm:spPr/>
      <dgm:t>
        <a:bodyPr/>
        <a:lstStyle/>
        <a:p>
          <a:endParaRPr lang="en-US" sz="2400"/>
        </a:p>
      </dgm:t>
    </dgm:pt>
    <dgm:pt modelId="{1603C31A-1575-4CD3-9AF7-87297C4DA1A9}" type="sibTrans" cxnId="{83966743-A94F-4D9E-8EB5-D69211A9B260}">
      <dgm:prSet/>
      <dgm:spPr/>
      <dgm:t>
        <a:bodyPr/>
        <a:lstStyle/>
        <a:p>
          <a:endParaRPr lang="en-US" sz="2400"/>
        </a:p>
      </dgm:t>
    </dgm:pt>
    <dgm:pt modelId="{C78DDFCF-E2F5-42BC-B4D5-F852773977FC}">
      <dgm:prSet custT="1"/>
      <dgm:spPr/>
      <dgm:t>
        <a:bodyPr/>
        <a:lstStyle/>
        <a:p>
          <a:r>
            <a:rPr lang="en-US" sz="1400"/>
            <a:t>Equipment Adjusters</a:t>
          </a:r>
        </a:p>
      </dgm:t>
    </dgm:pt>
    <dgm:pt modelId="{66A50927-0817-44F0-889C-6F875C0A9828}" type="parTrans" cxnId="{DA9D71F1-1246-42D8-B362-A77D5BCD0213}">
      <dgm:prSet/>
      <dgm:spPr/>
      <dgm:t>
        <a:bodyPr/>
        <a:lstStyle/>
        <a:p>
          <a:endParaRPr lang="en-US" sz="2400"/>
        </a:p>
      </dgm:t>
    </dgm:pt>
    <dgm:pt modelId="{D5A1ACF1-5D8C-4238-B192-9D453A2E05F3}" type="sibTrans" cxnId="{DA9D71F1-1246-42D8-B362-A77D5BCD0213}">
      <dgm:prSet/>
      <dgm:spPr/>
      <dgm:t>
        <a:bodyPr/>
        <a:lstStyle/>
        <a:p>
          <a:endParaRPr lang="en-US" sz="2400"/>
        </a:p>
      </dgm:t>
    </dgm:pt>
    <dgm:pt modelId="{31956356-A15B-445D-8D35-87B0CC43CB35}">
      <dgm:prSet custT="1"/>
      <dgm:spPr/>
      <dgm:t>
        <a:bodyPr/>
        <a:lstStyle/>
        <a:p>
          <a:r>
            <a:rPr lang="en-US" sz="1400"/>
            <a:t>Announcing</a:t>
          </a:r>
        </a:p>
      </dgm:t>
    </dgm:pt>
    <dgm:pt modelId="{2083D97D-7FF3-48DE-9707-51878B4EC935}" type="parTrans" cxnId="{C48B6886-4C05-43EE-BBD8-E856A904D4C0}">
      <dgm:prSet/>
      <dgm:spPr/>
      <dgm:t>
        <a:bodyPr/>
        <a:lstStyle/>
        <a:p>
          <a:endParaRPr lang="en-US" sz="2400"/>
        </a:p>
      </dgm:t>
    </dgm:pt>
    <dgm:pt modelId="{0050081D-2778-4CFC-848D-353A88E0C3F0}" type="sibTrans" cxnId="{C48B6886-4C05-43EE-BBD8-E856A904D4C0}">
      <dgm:prSet/>
      <dgm:spPr/>
      <dgm:t>
        <a:bodyPr/>
        <a:lstStyle/>
        <a:p>
          <a:endParaRPr lang="en-US" sz="2400"/>
        </a:p>
      </dgm:t>
    </dgm:pt>
    <dgm:pt modelId="{B78BE235-FD5C-423C-A0D3-F9D23671B7B8}">
      <dgm:prSet custT="1"/>
      <dgm:spPr/>
      <dgm:t>
        <a:bodyPr/>
        <a:lstStyle/>
        <a:p>
          <a:r>
            <a:rPr lang="en-US" sz="1400"/>
            <a:t>Awards</a:t>
          </a:r>
        </a:p>
      </dgm:t>
    </dgm:pt>
    <dgm:pt modelId="{06DF9EFB-36EE-4063-8B92-79F67F30087D}" type="parTrans" cxnId="{01DDE90E-4D37-4F44-96A5-80EE5EB43436}">
      <dgm:prSet/>
      <dgm:spPr/>
      <dgm:t>
        <a:bodyPr/>
        <a:lstStyle/>
        <a:p>
          <a:endParaRPr lang="en-US" sz="2400"/>
        </a:p>
      </dgm:t>
    </dgm:pt>
    <dgm:pt modelId="{375E6EEA-F5C0-421B-83E1-1C43D305D024}" type="sibTrans" cxnId="{01DDE90E-4D37-4F44-96A5-80EE5EB43436}">
      <dgm:prSet/>
      <dgm:spPr/>
      <dgm:t>
        <a:bodyPr/>
        <a:lstStyle/>
        <a:p>
          <a:endParaRPr lang="en-US" sz="2400"/>
        </a:p>
      </dgm:t>
    </dgm:pt>
    <dgm:pt modelId="{3F627140-34B7-49C2-A784-F44E56C45C63}">
      <dgm:prSet custT="1"/>
      <dgm:spPr/>
      <dgm:t>
        <a:bodyPr/>
        <a:lstStyle/>
        <a:p>
          <a:r>
            <a:rPr lang="en-US" sz="1400"/>
            <a:t>….and more!</a:t>
          </a:r>
        </a:p>
      </dgm:t>
    </dgm:pt>
    <dgm:pt modelId="{A640FDEC-F843-4960-8E54-5AE493ABED4D}" type="parTrans" cxnId="{B08A93AA-63D5-4D17-AFBC-723E5A3D35E9}">
      <dgm:prSet/>
      <dgm:spPr/>
      <dgm:t>
        <a:bodyPr/>
        <a:lstStyle/>
        <a:p>
          <a:endParaRPr lang="en-US" sz="2400"/>
        </a:p>
      </dgm:t>
    </dgm:pt>
    <dgm:pt modelId="{9EF3E97C-1C98-488D-90F9-5B7B31098863}" type="sibTrans" cxnId="{B08A93AA-63D5-4D17-AFBC-723E5A3D35E9}">
      <dgm:prSet/>
      <dgm:spPr/>
      <dgm:t>
        <a:bodyPr/>
        <a:lstStyle/>
        <a:p>
          <a:endParaRPr lang="en-US" sz="2400"/>
        </a:p>
      </dgm:t>
    </dgm:pt>
    <dgm:pt modelId="{00BFBA48-3D24-40CD-940D-848A244E0B80}" type="pres">
      <dgm:prSet presAssocID="{DBF9F35A-4D49-4198-9916-2B920441F3D7}" presName="vert0" presStyleCnt="0">
        <dgm:presLayoutVars>
          <dgm:dir/>
          <dgm:animOne val="branch"/>
          <dgm:animLvl val="lvl"/>
        </dgm:presLayoutVars>
      </dgm:prSet>
      <dgm:spPr/>
    </dgm:pt>
    <dgm:pt modelId="{A50332D9-91D6-43EB-8C30-B35D3E2E787B}" type="pres">
      <dgm:prSet presAssocID="{5E193401-C0AD-43F9-9609-411804FF27D7}" presName="thickLine" presStyleLbl="alignNode1" presStyleIdx="0" presStyleCnt="16"/>
      <dgm:spPr/>
    </dgm:pt>
    <dgm:pt modelId="{1BAD7AF4-5543-414F-ADAE-BE37AC99527D}" type="pres">
      <dgm:prSet presAssocID="{5E193401-C0AD-43F9-9609-411804FF27D7}" presName="horz1" presStyleCnt="0"/>
      <dgm:spPr/>
    </dgm:pt>
    <dgm:pt modelId="{97BB8352-91E0-4C29-9F35-ACC485E1AECB}" type="pres">
      <dgm:prSet presAssocID="{5E193401-C0AD-43F9-9609-411804FF27D7}" presName="tx1" presStyleLbl="revTx" presStyleIdx="0" presStyleCnt="16"/>
      <dgm:spPr/>
    </dgm:pt>
    <dgm:pt modelId="{7817A83C-B578-4786-AD83-1495821F9B29}" type="pres">
      <dgm:prSet presAssocID="{5E193401-C0AD-43F9-9609-411804FF27D7}" presName="vert1" presStyleCnt="0"/>
      <dgm:spPr/>
    </dgm:pt>
    <dgm:pt modelId="{D1FABA36-33A8-46DE-BFCB-77F2BADD54B1}" type="pres">
      <dgm:prSet presAssocID="{3EA11EAF-D02C-4F1E-85C4-4172FD926D45}" presName="thickLine" presStyleLbl="alignNode1" presStyleIdx="1" presStyleCnt="16"/>
      <dgm:spPr/>
    </dgm:pt>
    <dgm:pt modelId="{226B85C0-6DD8-490A-A2E2-FBA0D7703598}" type="pres">
      <dgm:prSet presAssocID="{3EA11EAF-D02C-4F1E-85C4-4172FD926D45}" presName="horz1" presStyleCnt="0"/>
      <dgm:spPr/>
    </dgm:pt>
    <dgm:pt modelId="{37A768BF-075A-4C05-8CA6-77F189FEA054}" type="pres">
      <dgm:prSet presAssocID="{3EA11EAF-D02C-4F1E-85C4-4172FD926D45}" presName="tx1" presStyleLbl="revTx" presStyleIdx="1" presStyleCnt="16"/>
      <dgm:spPr/>
    </dgm:pt>
    <dgm:pt modelId="{B2F36FD2-3E67-475F-B07D-D6FE31922505}" type="pres">
      <dgm:prSet presAssocID="{3EA11EAF-D02C-4F1E-85C4-4172FD926D45}" presName="vert1" presStyleCnt="0"/>
      <dgm:spPr/>
    </dgm:pt>
    <dgm:pt modelId="{42CD491A-E8C4-446A-AFD7-259A9095B6AD}" type="pres">
      <dgm:prSet presAssocID="{7BA65AAF-A6D6-41E8-81DB-370F2C3B1159}" presName="thickLine" presStyleLbl="alignNode1" presStyleIdx="2" presStyleCnt="16"/>
      <dgm:spPr/>
    </dgm:pt>
    <dgm:pt modelId="{7F1E9CC2-369B-4E1F-81D1-36B118B38B42}" type="pres">
      <dgm:prSet presAssocID="{7BA65AAF-A6D6-41E8-81DB-370F2C3B1159}" presName="horz1" presStyleCnt="0"/>
      <dgm:spPr/>
    </dgm:pt>
    <dgm:pt modelId="{0DFC3296-49F5-49EF-B8A0-7CBBBD1129F0}" type="pres">
      <dgm:prSet presAssocID="{7BA65AAF-A6D6-41E8-81DB-370F2C3B1159}" presName="tx1" presStyleLbl="revTx" presStyleIdx="2" presStyleCnt="16"/>
      <dgm:spPr/>
    </dgm:pt>
    <dgm:pt modelId="{D5A67182-E53B-4648-BAD9-5A3AB8CD49C7}" type="pres">
      <dgm:prSet presAssocID="{7BA65AAF-A6D6-41E8-81DB-370F2C3B1159}" presName="vert1" presStyleCnt="0"/>
      <dgm:spPr/>
    </dgm:pt>
    <dgm:pt modelId="{A214580C-8BD6-4ABB-94E4-AE4B555B55B9}" type="pres">
      <dgm:prSet presAssocID="{EBC5FB1D-F9D0-4D5F-991F-80B69544F53C}" presName="thickLine" presStyleLbl="alignNode1" presStyleIdx="3" presStyleCnt="16"/>
      <dgm:spPr/>
    </dgm:pt>
    <dgm:pt modelId="{88080BA3-99C0-4B57-9336-6A04EF5DC0E4}" type="pres">
      <dgm:prSet presAssocID="{EBC5FB1D-F9D0-4D5F-991F-80B69544F53C}" presName="horz1" presStyleCnt="0"/>
      <dgm:spPr/>
    </dgm:pt>
    <dgm:pt modelId="{B08B19B1-D3D6-4A0D-AAD4-CE1370A6D680}" type="pres">
      <dgm:prSet presAssocID="{EBC5FB1D-F9D0-4D5F-991F-80B69544F53C}" presName="tx1" presStyleLbl="revTx" presStyleIdx="3" presStyleCnt="16"/>
      <dgm:spPr/>
    </dgm:pt>
    <dgm:pt modelId="{AA8800E0-7C47-4A14-A12D-78DCBB8DB72D}" type="pres">
      <dgm:prSet presAssocID="{EBC5FB1D-F9D0-4D5F-991F-80B69544F53C}" presName="vert1" presStyleCnt="0"/>
      <dgm:spPr/>
    </dgm:pt>
    <dgm:pt modelId="{472FEDCA-FD37-451F-9AAC-199183EDB2ED}" type="pres">
      <dgm:prSet presAssocID="{8A92F4DB-5964-4FBF-AF93-44DFBB9EC852}" presName="thickLine" presStyleLbl="alignNode1" presStyleIdx="4" presStyleCnt="16"/>
      <dgm:spPr/>
    </dgm:pt>
    <dgm:pt modelId="{96BA1840-0539-4310-AE0C-06B4020F5EBD}" type="pres">
      <dgm:prSet presAssocID="{8A92F4DB-5964-4FBF-AF93-44DFBB9EC852}" presName="horz1" presStyleCnt="0"/>
      <dgm:spPr/>
    </dgm:pt>
    <dgm:pt modelId="{C9649ED5-83C5-4079-8E5F-057818670EB2}" type="pres">
      <dgm:prSet presAssocID="{8A92F4DB-5964-4FBF-AF93-44DFBB9EC852}" presName="tx1" presStyleLbl="revTx" presStyleIdx="4" presStyleCnt="16"/>
      <dgm:spPr/>
    </dgm:pt>
    <dgm:pt modelId="{A92A25C5-3A63-4752-921D-D430840A0C2D}" type="pres">
      <dgm:prSet presAssocID="{8A92F4DB-5964-4FBF-AF93-44DFBB9EC852}" presName="vert1" presStyleCnt="0"/>
      <dgm:spPr/>
    </dgm:pt>
    <dgm:pt modelId="{E6F0C608-B2A1-4DE6-8D7C-11EC0C8A6E6C}" type="pres">
      <dgm:prSet presAssocID="{8D9EE61F-C9E3-4B85-A79D-BF2C8D7828EB}" presName="thickLine" presStyleLbl="alignNode1" presStyleIdx="5" presStyleCnt="16"/>
      <dgm:spPr/>
    </dgm:pt>
    <dgm:pt modelId="{095559EA-AC58-4903-90C6-CAB35DFCAE18}" type="pres">
      <dgm:prSet presAssocID="{8D9EE61F-C9E3-4B85-A79D-BF2C8D7828EB}" presName="horz1" presStyleCnt="0"/>
      <dgm:spPr/>
    </dgm:pt>
    <dgm:pt modelId="{6FDF4923-5C41-4AA4-847F-620EE60C2872}" type="pres">
      <dgm:prSet presAssocID="{8D9EE61F-C9E3-4B85-A79D-BF2C8D7828EB}" presName="tx1" presStyleLbl="revTx" presStyleIdx="5" presStyleCnt="16"/>
      <dgm:spPr/>
    </dgm:pt>
    <dgm:pt modelId="{A33D594A-3BCD-4BC8-A0C7-561C1180081D}" type="pres">
      <dgm:prSet presAssocID="{8D9EE61F-C9E3-4B85-A79D-BF2C8D7828EB}" presName="vert1" presStyleCnt="0"/>
      <dgm:spPr/>
    </dgm:pt>
    <dgm:pt modelId="{73C50652-FA90-4438-B530-AB6570FBF083}" type="pres">
      <dgm:prSet presAssocID="{570CD247-0D5D-44BA-8D8A-E4D060478684}" presName="thickLine" presStyleLbl="alignNode1" presStyleIdx="6" presStyleCnt="16"/>
      <dgm:spPr/>
    </dgm:pt>
    <dgm:pt modelId="{DBA01F13-2922-4775-9077-6DE06F253C90}" type="pres">
      <dgm:prSet presAssocID="{570CD247-0D5D-44BA-8D8A-E4D060478684}" presName="horz1" presStyleCnt="0"/>
      <dgm:spPr/>
    </dgm:pt>
    <dgm:pt modelId="{D5AFD171-6C1E-4A0E-A1D3-BE6D850EAF4B}" type="pres">
      <dgm:prSet presAssocID="{570CD247-0D5D-44BA-8D8A-E4D060478684}" presName="tx1" presStyleLbl="revTx" presStyleIdx="6" presStyleCnt="16"/>
      <dgm:spPr/>
    </dgm:pt>
    <dgm:pt modelId="{95E7A950-B282-42FE-8BB6-A260DAEC85CD}" type="pres">
      <dgm:prSet presAssocID="{570CD247-0D5D-44BA-8D8A-E4D060478684}" presName="vert1" presStyleCnt="0"/>
      <dgm:spPr/>
    </dgm:pt>
    <dgm:pt modelId="{AF2AA01B-4DE8-49BE-B51E-30CEA1D921BF}" type="pres">
      <dgm:prSet presAssocID="{C4DBDFFF-7DE9-434E-B2C2-17B6AD46E932}" presName="thickLine" presStyleLbl="alignNode1" presStyleIdx="7" presStyleCnt="16"/>
      <dgm:spPr/>
    </dgm:pt>
    <dgm:pt modelId="{C3CD2D0C-C20A-4304-A9F1-3B1A6A58E422}" type="pres">
      <dgm:prSet presAssocID="{C4DBDFFF-7DE9-434E-B2C2-17B6AD46E932}" presName="horz1" presStyleCnt="0"/>
      <dgm:spPr/>
    </dgm:pt>
    <dgm:pt modelId="{E60527C0-9BC3-4315-B829-E8D796A9B5B3}" type="pres">
      <dgm:prSet presAssocID="{C4DBDFFF-7DE9-434E-B2C2-17B6AD46E932}" presName="tx1" presStyleLbl="revTx" presStyleIdx="7" presStyleCnt="16"/>
      <dgm:spPr/>
    </dgm:pt>
    <dgm:pt modelId="{8055B763-779C-4960-BF79-6E657A91D8E5}" type="pres">
      <dgm:prSet presAssocID="{C4DBDFFF-7DE9-434E-B2C2-17B6AD46E932}" presName="vert1" presStyleCnt="0"/>
      <dgm:spPr/>
    </dgm:pt>
    <dgm:pt modelId="{558E092E-932C-4E8F-9888-5678C89DADF0}" type="pres">
      <dgm:prSet presAssocID="{48FD9C55-11B4-4065-B44B-1026F1B99995}" presName="thickLine" presStyleLbl="alignNode1" presStyleIdx="8" presStyleCnt="16"/>
      <dgm:spPr/>
    </dgm:pt>
    <dgm:pt modelId="{AFEDEFEC-144C-4642-839C-788DDF73DEE8}" type="pres">
      <dgm:prSet presAssocID="{48FD9C55-11B4-4065-B44B-1026F1B99995}" presName="horz1" presStyleCnt="0"/>
      <dgm:spPr/>
    </dgm:pt>
    <dgm:pt modelId="{C77BD0F8-D554-42B2-8C63-CA1320288E4E}" type="pres">
      <dgm:prSet presAssocID="{48FD9C55-11B4-4065-B44B-1026F1B99995}" presName="tx1" presStyleLbl="revTx" presStyleIdx="8" presStyleCnt="16"/>
      <dgm:spPr/>
    </dgm:pt>
    <dgm:pt modelId="{FC949917-A804-478F-B28C-F7218BF04DE9}" type="pres">
      <dgm:prSet presAssocID="{48FD9C55-11B4-4065-B44B-1026F1B99995}" presName="vert1" presStyleCnt="0"/>
      <dgm:spPr/>
    </dgm:pt>
    <dgm:pt modelId="{33F44B01-8821-4C89-8323-16883D6E178A}" type="pres">
      <dgm:prSet presAssocID="{3E5A31C8-353D-418C-A82D-7E29233E23B0}" presName="thickLine" presStyleLbl="alignNode1" presStyleIdx="9" presStyleCnt="16"/>
      <dgm:spPr/>
    </dgm:pt>
    <dgm:pt modelId="{D1E95176-B381-4E39-A6E3-AFF7E75DF5C5}" type="pres">
      <dgm:prSet presAssocID="{3E5A31C8-353D-418C-A82D-7E29233E23B0}" presName="horz1" presStyleCnt="0"/>
      <dgm:spPr/>
    </dgm:pt>
    <dgm:pt modelId="{4F4C5481-CA4C-4D65-BAAC-9BD051EBA021}" type="pres">
      <dgm:prSet presAssocID="{3E5A31C8-353D-418C-A82D-7E29233E23B0}" presName="tx1" presStyleLbl="revTx" presStyleIdx="9" presStyleCnt="16"/>
      <dgm:spPr/>
    </dgm:pt>
    <dgm:pt modelId="{FD28CCB0-1146-4993-A4DA-E3360AB3E435}" type="pres">
      <dgm:prSet presAssocID="{3E5A31C8-353D-418C-A82D-7E29233E23B0}" presName="vert1" presStyleCnt="0"/>
      <dgm:spPr/>
    </dgm:pt>
    <dgm:pt modelId="{3C6C1ABB-1A3C-400F-B777-A8DA332CDEC4}" type="pres">
      <dgm:prSet presAssocID="{631C024D-A52E-4F67-A585-6BC4AAD6D857}" presName="thickLine" presStyleLbl="alignNode1" presStyleIdx="10" presStyleCnt="16"/>
      <dgm:spPr/>
    </dgm:pt>
    <dgm:pt modelId="{6D296673-49EF-49FE-8DCC-DF4C0584CB46}" type="pres">
      <dgm:prSet presAssocID="{631C024D-A52E-4F67-A585-6BC4AAD6D857}" presName="horz1" presStyleCnt="0"/>
      <dgm:spPr/>
    </dgm:pt>
    <dgm:pt modelId="{2D000DE2-7889-4B1F-8416-D0266DBAB70F}" type="pres">
      <dgm:prSet presAssocID="{631C024D-A52E-4F67-A585-6BC4AAD6D857}" presName="tx1" presStyleLbl="revTx" presStyleIdx="10" presStyleCnt="16"/>
      <dgm:spPr/>
    </dgm:pt>
    <dgm:pt modelId="{DE90BA8E-CD99-45CD-B97F-40275BB100A5}" type="pres">
      <dgm:prSet presAssocID="{631C024D-A52E-4F67-A585-6BC4AAD6D857}" presName="vert1" presStyleCnt="0"/>
      <dgm:spPr/>
    </dgm:pt>
    <dgm:pt modelId="{B0D75980-6BA3-43C1-9FA4-D4CCF074F188}" type="pres">
      <dgm:prSet presAssocID="{959D9F73-E55E-4AE7-9FE7-1382F9B34E54}" presName="thickLine" presStyleLbl="alignNode1" presStyleIdx="11" presStyleCnt="16"/>
      <dgm:spPr/>
    </dgm:pt>
    <dgm:pt modelId="{3F7F30F9-50F4-4A7A-B0ED-F3AB5C13F695}" type="pres">
      <dgm:prSet presAssocID="{959D9F73-E55E-4AE7-9FE7-1382F9B34E54}" presName="horz1" presStyleCnt="0"/>
      <dgm:spPr/>
    </dgm:pt>
    <dgm:pt modelId="{4553CB55-8FE0-449C-8DCA-EF5C09221D94}" type="pres">
      <dgm:prSet presAssocID="{959D9F73-E55E-4AE7-9FE7-1382F9B34E54}" presName="tx1" presStyleLbl="revTx" presStyleIdx="11" presStyleCnt="16"/>
      <dgm:spPr/>
    </dgm:pt>
    <dgm:pt modelId="{9D9DFD9D-F988-4450-88DA-938694FBF6E7}" type="pres">
      <dgm:prSet presAssocID="{959D9F73-E55E-4AE7-9FE7-1382F9B34E54}" presName="vert1" presStyleCnt="0"/>
      <dgm:spPr/>
    </dgm:pt>
    <dgm:pt modelId="{7E14535C-7E8F-4009-9432-14B6C231A0D8}" type="pres">
      <dgm:prSet presAssocID="{C78DDFCF-E2F5-42BC-B4D5-F852773977FC}" presName="thickLine" presStyleLbl="alignNode1" presStyleIdx="12" presStyleCnt="16"/>
      <dgm:spPr/>
    </dgm:pt>
    <dgm:pt modelId="{E996DCA1-6A74-4981-BA0D-C0F75329B31C}" type="pres">
      <dgm:prSet presAssocID="{C78DDFCF-E2F5-42BC-B4D5-F852773977FC}" presName="horz1" presStyleCnt="0"/>
      <dgm:spPr/>
    </dgm:pt>
    <dgm:pt modelId="{8F5C4BE1-7EF7-45D6-9C21-C3C3FDDDE83A}" type="pres">
      <dgm:prSet presAssocID="{C78DDFCF-E2F5-42BC-B4D5-F852773977FC}" presName="tx1" presStyleLbl="revTx" presStyleIdx="12" presStyleCnt="16"/>
      <dgm:spPr/>
    </dgm:pt>
    <dgm:pt modelId="{24C546FF-5028-4162-8B49-EF3C3BAF135D}" type="pres">
      <dgm:prSet presAssocID="{C78DDFCF-E2F5-42BC-B4D5-F852773977FC}" presName="vert1" presStyleCnt="0"/>
      <dgm:spPr/>
    </dgm:pt>
    <dgm:pt modelId="{9BBCD844-1006-415C-BDAD-A849C0A7BC2F}" type="pres">
      <dgm:prSet presAssocID="{31956356-A15B-445D-8D35-87B0CC43CB35}" presName="thickLine" presStyleLbl="alignNode1" presStyleIdx="13" presStyleCnt="16"/>
      <dgm:spPr/>
    </dgm:pt>
    <dgm:pt modelId="{5536F651-F833-477E-824A-DB04479B1B31}" type="pres">
      <dgm:prSet presAssocID="{31956356-A15B-445D-8D35-87B0CC43CB35}" presName="horz1" presStyleCnt="0"/>
      <dgm:spPr/>
    </dgm:pt>
    <dgm:pt modelId="{FEB67151-24BC-4A36-8D87-351DB80B75DE}" type="pres">
      <dgm:prSet presAssocID="{31956356-A15B-445D-8D35-87B0CC43CB35}" presName="tx1" presStyleLbl="revTx" presStyleIdx="13" presStyleCnt="16"/>
      <dgm:spPr/>
    </dgm:pt>
    <dgm:pt modelId="{7048B35F-85AF-487B-BEC2-D29E4D99EE78}" type="pres">
      <dgm:prSet presAssocID="{31956356-A15B-445D-8D35-87B0CC43CB35}" presName="vert1" presStyleCnt="0"/>
      <dgm:spPr/>
    </dgm:pt>
    <dgm:pt modelId="{CEF4567D-80C1-4B15-92BD-51164F6AE7E9}" type="pres">
      <dgm:prSet presAssocID="{B78BE235-FD5C-423C-A0D3-F9D23671B7B8}" presName="thickLine" presStyleLbl="alignNode1" presStyleIdx="14" presStyleCnt="16"/>
      <dgm:spPr/>
    </dgm:pt>
    <dgm:pt modelId="{9CE83D5C-3D80-4F12-B08C-E945E53DE87C}" type="pres">
      <dgm:prSet presAssocID="{B78BE235-FD5C-423C-A0D3-F9D23671B7B8}" presName="horz1" presStyleCnt="0"/>
      <dgm:spPr/>
    </dgm:pt>
    <dgm:pt modelId="{6820D483-8262-4458-AC9E-8A3DD1D0C0F6}" type="pres">
      <dgm:prSet presAssocID="{B78BE235-FD5C-423C-A0D3-F9D23671B7B8}" presName="tx1" presStyleLbl="revTx" presStyleIdx="14" presStyleCnt="16"/>
      <dgm:spPr/>
    </dgm:pt>
    <dgm:pt modelId="{ACA4D658-70D6-43FE-BF98-A61E4EA854C7}" type="pres">
      <dgm:prSet presAssocID="{B78BE235-FD5C-423C-A0D3-F9D23671B7B8}" presName="vert1" presStyleCnt="0"/>
      <dgm:spPr/>
    </dgm:pt>
    <dgm:pt modelId="{0A116D8C-01E9-4931-9D93-3AA603276F48}" type="pres">
      <dgm:prSet presAssocID="{3F627140-34B7-49C2-A784-F44E56C45C63}" presName="thickLine" presStyleLbl="alignNode1" presStyleIdx="15" presStyleCnt="16"/>
      <dgm:spPr/>
    </dgm:pt>
    <dgm:pt modelId="{8F8E8904-576A-4CCF-B385-143ED9BC0C61}" type="pres">
      <dgm:prSet presAssocID="{3F627140-34B7-49C2-A784-F44E56C45C63}" presName="horz1" presStyleCnt="0"/>
      <dgm:spPr/>
    </dgm:pt>
    <dgm:pt modelId="{363634D6-AF0D-4033-B209-AD4CDF97E65C}" type="pres">
      <dgm:prSet presAssocID="{3F627140-34B7-49C2-A784-F44E56C45C63}" presName="tx1" presStyleLbl="revTx" presStyleIdx="15" presStyleCnt="16"/>
      <dgm:spPr/>
    </dgm:pt>
    <dgm:pt modelId="{2B1CDC66-B19D-42C8-93D1-C74DBBBD36F5}" type="pres">
      <dgm:prSet presAssocID="{3F627140-34B7-49C2-A784-F44E56C45C63}" presName="vert1" presStyleCnt="0"/>
      <dgm:spPr/>
    </dgm:pt>
  </dgm:ptLst>
  <dgm:cxnLst>
    <dgm:cxn modelId="{31F3A709-322B-41FE-BFFB-C95C8BF07051}" srcId="{DBF9F35A-4D49-4198-9916-2B920441F3D7}" destId="{EBC5FB1D-F9D0-4D5F-991F-80B69544F53C}" srcOrd="3" destOrd="0" parTransId="{C72E4B8F-7E4C-459C-960F-7393E550190C}" sibTransId="{EED75716-67EB-4833-8B9E-A937568EC625}"/>
    <dgm:cxn modelId="{01DDE90E-4D37-4F44-96A5-80EE5EB43436}" srcId="{DBF9F35A-4D49-4198-9916-2B920441F3D7}" destId="{B78BE235-FD5C-423C-A0D3-F9D23671B7B8}" srcOrd="14" destOrd="0" parTransId="{06DF9EFB-36EE-4063-8B92-79F67F30087D}" sibTransId="{375E6EEA-F5C0-421B-83E1-1C43D305D024}"/>
    <dgm:cxn modelId="{C8749011-22D2-4EDF-9B66-A1306E9A46F9}" type="presOf" srcId="{31956356-A15B-445D-8D35-87B0CC43CB35}" destId="{FEB67151-24BC-4A36-8D87-351DB80B75DE}" srcOrd="0" destOrd="0" presId="urn:microsoft.com/office/officeart/2008/layout/LinedList"/>
    <dgm:cxn modelId="{65CAF21F-BDE5-46E9-8ADB-9056C92AF47B}" srcId="{DBF9F35A-4D49-4198-9916-2B920441F3D7}" destId="{7BA65AAF-A6D6-41E8-81DB-370F2C3B1159}" srcOrd="2" destOrd="0" parTransId="{7DFC224E-3EAD-4FE5-AC4F-A8EFD75301A9}" sibTransId="{9C36D049-42D7-434B-BBA6-2F486D061EF0}"/>
    <dgm:cxn modelId="{5B9E8723-E435-4CA9-998D-AD0590D70116}" srcId="{DBF9F35A-4D49-4198-9916-2B920441F3D7}" destId="{570CD247-0D5D-44BA-8D8A-E4D060478684}" srcOrd="6" destOrd="0" parTransId="{09F9E996-C98C-47AE-8AF1-23306D6D63C0}" sibTransId="{BF7FBC84-3FCE-4042-BF34-4BFB3608B6CF}"/>
    <dgm:cxn modelId="{8F2F6325-DA44-4252-9F15-725ABBA59DEF}" srcId="{DBF9F35A-4D49-4198-9916-2B920441F3D7}" destId="{8D9EE61F-C9E3-4B85-A79D-BF2C8D7828EB}" srcOrd="5" destOrd="0" parTransId="{3191D9D3-020C-4567-8FDD-9D6FE452D0BA}" sibTransId="{C323C356-145C-4F23-B9DA-0D21AA814440}"/>
    <dgm:cxn modelId="{01269525-745E-4C48-92FA-2B092CD98E89}" type="presOf" srcId="{3EA11EAF-D02C-4F1E-85C4-4172FD926D45}" destId="{37A768BF-075A-4C05-8CA6-77F189FEA054}" srcOrd="0" destOrd="0" presId="urn:microsoft.com/office/officeart/2008/layout/LinedList"/>
    <dgm:cxn modelId="{FFFD9727-756B-4349-AD91-F39C956D3C16}" type="presOf" srcId="{959D9F73-E55E-4AE7-9FE7-1382F9B34E54}" destId="{4553CB55-8FE0-449C-8DCA-EF5C09221D94}" srcOrd="0" destOrd="0" presId="urn:microsoft.com/office/officeart/2008/layout/LinedList"/>
    <dgm:cxn modelId="{F717462A-0456-40C9-976F-514B69411146}" srcId="{DBF9F35A-4D49-4198-9916-2B920441F3D7}" destId="{48FD9C55-11B4-4065-B44B-1026F1B99995}" srcOrd="8" destOrd="0" parTransId="{50F05B96-D694-4BCC-868D-D1BEB4AA411A}" sibTransId="{77A0E17D-2065-4D0B-99A6-C033D287B49F}"/>
    <dgm:cxn modelId="{E8B94032-10FC-4BDE-A45B-40BB2D49A7D4}" type="presOf" srcId="{48FD9C55-11B4-4065-B44B-1026F1B99995}" destId="{C77BD0F8-D554-42B2-8C63-CA1320288E4E}" srcOrd="0" destOrd="0" presId="urn:microsoft.com/office/officeart/2008/layout/LinedList"/>
    <dgm:cxn modelId="{83966743-A94F-4D9E-8EB5-D69211A9B260}" srcId="{DBF9F35A-4D49-4198-9916-2B920441F3D7}" destId="{959D9F73-E55E-4AE7-9FE7-1382F9B34E54}" srcOrd="11" destOrd="0" parTransId="{74EA3733-F09D-4D34-AC28-0FBC810770F1}" sibTransId="{1603C31A-1575-4CD3-9AF7-87297C4DA1A9}"/>
    <dgm:cxn modelId="{30457E4B-A0F1-4864-88B0-EF05D115B41F}" srcId="{DBF9F35A-4D49-4198-9916-2B920441F3D7}" destId="{5E193401-C0AD-43F9-9609-411804FF27D7}" srcOrd="0" destOrd="0" parTransId="{6EFF4452-4D2B-4CBC-BB5E-2055964C9049}" sibTransId="{8C7714EC-5F81-4E45-9D35-AAA9DD987E58}"/>
    <dgm:cxn modelId="{8FC9994E-BF78-41D9-B202-D9CD1EC379B9}" srcId="{DBF9F35A-4D49-4198-9916-2B920441F3D7}" destId="{3EA11EAF-D02C-4F1E-85C4-4172FD926D45}" srcOrd="1" destOrd="0" parTransId="{D1A63B28-F43B-41EA-A322-A8BF40DAD19C}" sibTransId="{BE859DAE-2247-4E1A-BDEA-03A71F9AB71B}"/>
    <dgm:cxn modelId="{B021EB72-B959-408F-B360-95A7B30F1E6A}" type="presOf" srcId="{570CD247-0D5D-44BA-8D8A-E4D060478684}" destId="{D5AFD171-6C1E-4A0E-A1D3-BE6D850EAF4B}" srcOrd="0" destOrd="0" presId="urn:microsoft.com/office/officeart/2008/layout/LinedList"/>
    <dgm:cxn modelId="{51C3B87A-8430-42AE-9BFF-E59C44186780}" type="presOf" srcId="{5E193401-C0AD-43F9-9609-411804FF27D7}" destId="{97BB8352-91E0-4C29-9F35-ACC485E1AECB}" srcOrd="0" destOrd="0" presId="urn:microsoft.com/office/officeart/2008/layout/LinedList"/>
    <dgm:cxn modelId="{A9B1A87D-8D14-43F9-BCC3-60FE22E12321}" type="presOf" srcId="{DBF9F35A-4D49-4198-9916-2B920441F3D7}" destId="{00BFBA48-3D24-40CD-940D-848A244E0B80}" srcOrd="0" destOrd="0" presId="urn:microsoft.com/office/officeart/2008/layout/LinedList"/>
    <dgm:cxn modelId="{BE3F187F-0C7E-43D3-A547-1420DDADF99B}" type="presOf" srcId="{7BA65AAF-A6D6-41E8-81DB-370F2C3B1159}" destId="{0DFC3296-49F5-49EF-B8A0-7CBBBD1129F0}" srcOrd="0" destOrd="0" presId="urn:microsoft.com/office/officeart/2008/layout/LinedList"/>
    <dgm:cxn modelId="{C48B6886-4C05-43EE-BBD8-E856A904D4C0}" srcId="{DBF9F35A-4D49-4198-9916-2B920441F3D7}" destId="{31956356-A15B-445D-8D35-87B0CC43CB35}" srcOrd="13" destOrd="0" parTransId="{2083D97D-7FF3-48DE-9707-51878B4EC935}" sibTransId="{0050081D-2778-4CFC-848D-353A88E0C3F0}"/>
    <dgm:cxn modelId="{C03FD78A-C095-4DD1-A4D1-1BE851F3FB83}" srcId="{DBF9F35A-4D49-4198-9916-2B920441F3D7}" destId="{3E5A31C8-353D-418C-A82D-7E29233E23B0}" srcOrd="9" destOrd="0" parTransId="{5AC33E94-71E4-4C2D-A19C-5E4E47E87538}" sibTransId="{45CA4FCA-53FF-48FA-98E5-21AE80635514}"/>
    <dgm:cxn modelId="{5BFB3198-DC76-405F-A08F-F2244283C755}" srcId="{DBF9F35A-4D49-4198-9916-2B920441F3D7}" destId="{C4DBDFFF-7DE9-434E-B2C2-17B6AD46E932}" srcOrd="7" destOrd="0" parTransId="{624DD8A3-98E1-4ABB-AE43-F8C4FCCC070F}" sibTransId="{246C982A-C59D-46FA-B5B3-A261CEA534F4}"/>
    <dgm:cxn modelId="{B08A93AA-63D5-4D17-AFBC-723E5A3D35E9}" srcId="{DBF9F35A-4D49-4198-9916-2B920441F3D7}" destId="{3F627140-34B7-49C2-A784-F44E56C45C63}" srcOrd="15" destOrd="0" parTransId="{A640FDEC-F843-4960-8E54-5AE493ABED4D}" sibTransId="{9EF3E97C-1C98-488D-90F9-5B7B31098863}"/>
    <dgm:cxn modelId="{C937A2AA-2F38-4581-8516-AABF1E6C03F4}" type="presOf" srcId="{8D9EE61F-C9E3-4B85-A79D-BF2C8D7828EB}" destId="{6FDF4923-5C41-4AA4-847F-620EE60C2872}" srcOrd="0" destOrd="0" presId="urn:microsoft.com/office/officeart/2008/layout/LinedList"/>
    <dgm:cxn modelId="{440E14AE-9C7F-487B-898F-EAC55626A4FE}" type="presOf" srcId="{3E5A31C8-353D-418C-A82D-7E29233E23B0}" destId="{4F4C5481-CA4C-4D65-BAAC-9BD051EBA021}" srcOrd="0" destOrd="0" presId="urn:microsoft.com/office/officeart/2008/layout/LinedList"/>
    <dgm:cxn modelId="{50F765B7-821E-490C-B423-0FE91D2E3AC1}" type="presOf" srcId="{B78BE235-FD5C-423C-A0D3-F9D23671B7B8}" destId="{6820D483-8262-4458-AC9E-8A3DD1D0C0F6}" srcOrd="0" destOrd="0" presId="urn:microsoft.com/office/officeart/2008/layout/LinedList"/>
    <dgm:cxn modelId="{2298C7B7-4322-4B6F-B8BF-29C8C7F4736D}" type="presOf" srcId="{3F627140-34B7-49C2-A784-F44E56C45C63}" destId="{363634D6-AF0D-4033-B209-AD4CDF97E65C}" srcOrd="0" destOrd="0" presId="urn:microsoft.com/office/officeart/2008/layout/LinedList"/>
    <dgm:cxn modelId="{A0F783DE-BE83-4208-8C99-420B8B2D90FA}" type="presOf" srcId="{631C024D-A52E-4F67-A585-6BC4AAD6D857}" destId="{2D000DE2-7889-4B1F-8416-D0266DBAB70F}" srcOrd="0" destOrd="0" presId="urn:microsoft.com/office/officeart/2008/layout/LinedList"/>
    <dgm:cxn modelId="{31D7D4EA-05EC-453D-87FF-0E5126CB3B81}" srcId="{DBF9F35A-4D49-4198-9916-2B920441F3D7}" destId="{8A92F4DB-5964-4FBF-AF93-44DFBB9EC852}" srcOrd="4" destOrd="0" parTransId="{9902B61C-02CA-4AA7-8732-06D498F33748}" sibTransId="{B4077FDB-2D16-4CBB-A85C-8A7A07564A3F}"/>
    <dgm:cxn modelId="{FB003AEC-A58D-4ABE-812C-44E3BB12EED3}" type="presOf" srcId="{8A92F4DB-5964-4FBF-AF93-44DFBB9EC852}" destId="{C9649ED5-83C5-4079-8E5F-057818670EB2}" srcOrd="0" destOrd="0" presId="urn:microsoft.com/office/officeart/2008/layout/LinedList"/>
    <dgm:cxn modelId="{DA9D71F1-1246-42D8-B362-A77D5BCD0213}" srcId="{DBF9F35A-4D49-4198-9916-2B920441F3D7}" destId="{C78DDFCF-E2F5-42BC-B4D5-F852773977FC}" srcOrd="12" destOrd="0" parTransId="{66A50927-0817-44F0-889C-6F875C0A9828}" sibTransId="{D5A1ACF1-5D8C-4238-B192-9D453A2E05F3}"/>
    <dgm:cxn modelId="{18CD31F7-29C1-4E99-86FE-3E070864C97D}" type="presOf" srcId="{C78DDFCF-E2F5-42BC-B4D5-F852773977FC}" destId="{8F5C4BE1-7EF7-45D6-9C21-C3C3FDDDE83A}" srcOrd="0" destOrd="0" presId="urn:microsoft.com/office/officeart/2008/layout/LinedList"/>
    <dgm:cxn modelId="{DF7D56F8-BB40-410F-8D88-F1B77AB4156D}" srcId="{DBF9F35A-4D49-4198-9916-2B920441F3D7}" destId="{631C024D-A52E-4F67-A585-6BC4AAD6D857}" srcOrd="10" destOrd="0" parTransId="{305232B5-03D9-45D2-ACAD-D8311CCAE1D7}" sibTransId="{8F73A628-AD35-4910-94A0-80040E2EA69D}"/>
    <dgm:cxn modelId="{AB62C9F8-77B7-4646-BFD6-43D3B6B4FC27}" type="presOf" srcId="{EBC5FB1D-F9D0-4D5F-991F-80B69544F53C}" destId="{B08B19B1-D3D6-4A0D-AAD4-CE1370A6D680}" srcOrd="0" destOrd="0" presId="urn:microsoft.com/office/officeart/2008/layout/LinedList"/>
    <dgm:cxn modelId="{E76669FD-2432-4E29-AB7A-375A7A491E5F}" type="presOf" srcId="{C4DBDFFF-7DE9-434E-B2C2-17B6AD46E932}" destId="{E60527C0-9BC3-4315-B829-E8D796A9B5B3}" srcOrd="0" destOrd="0" presId="urn:microsoft.com/office/officeart/2008/layout/LinedList"/>
    <dgm:cxn modelId="{8C5049D2-F410-4724-917E-062F4112BDF9}" type="presParOf" srcId="{00BFBA48-3D24-40CD-940D-848A244E0B80}" destId="{A50332D9-91D6-43EB-8C30-B35D3E2E787B}" srcOrd="0" destOrd="0" presId="urn:microsoft.com/office/officeart/2008/layout/LinedList"/>
    <dgm:cxn modelId="{2F502500-9864-4D58-96ED-9AE063B32B28}" type="presParOf" srcId="{00BFBA48-3D24-40CD-940D-848A244E0B80}" destId="{1BAD7AF4-5543-414F-ADAE-BE37AC99527D}" srcOrd="1" destOrd="0" presId="urn:microsoft.com/office/officeart/2008/layout/LinedList"/>
    <dgm:cxn modelId="{A65E2B3A-A484-4349-A39C-1E7AC7B156DF}" type="presParOf" srcId="{1BAD7AF4-5543-414F-ADAE-BE37AC99527D}" destId="{97BB8352-91E0-4C29-9F35-ACC485E1AECB}" srcOrd="0" destOrd="0" presId="urn:microsoft.com/office/officeart/2008/layout/LinedList"/>
    <dgm:cxn modelId="{A40E500A-B1AB-4EAB-AFC2-69CCF6FC3047}" type="presParOf" srcId="{1BAD7AF4-5543-414F-ADAE-BE37AC99527D}" destId="{7817A83C-B578-4786-AD83-1495821F9B29}" srcOrd="1" destOrd="0" presId="urn:microsoft.com/office/officeart/2008/layout/LinedList"/>
    <dgm:cxn modelId="{91DCD457-8D5E-4476-B95E-07B9580FF4C9}" type="presParOf" srcId="{00BFBA48-3D24-40CD-940D-848A244E0B80}" destId="{D1FABA36-33A8-46DE-BFCB-77F2BADD54B1}" srcOrd="2" destOrd="0" presId="urn:microsoft.com/office/officeart/2008/layout/LinedList"/>
    <dgm:cxn modelId="{9F333405-041D-4D45-8352-E1464C64299F}" type="presParOf" srcId="{00BFBA48-3D24-40CD-940D-848A244E0B80}" destId="{226B85C0-6DD8-490A-A2E2-FBA0D7703598}" srcOrd="3" destOrd="0" presId="urn:microsoft.com/office/officeart/2008/layout/LinedList"/>
    <dgm:cxn modelId="{2FD813BD-7123-4081-976F-A2653C88F34D}" type="presParOf" srcId="{226B85C0-6DD8-490A-A2E2-FBA0D7703598}" destId="{37A768BF-075A-4C05-8CA6-77F189FEA054}" srcOrd="0" destOrd="0" presId="urn:microsoft.com/office/officeart/2008/layout/LinedList"/>
    <dgm:cxn modelId="{73297A90-5622-4758-B942-044799259E6D}" type="presParOf" srcId="{226B85C0-6DD8-490A-A2E2-FBA0D7703598}" destId="{B2F36FD2-3E67-475F-B07D-D6FE31922505}" srcOrd="1" destOrd="0" presId="urn:microsoft.com/office/officeart/2008/layout/LinedList"/>
    <dgm:cxn modelId="{F4624F0D-30CD-4EDD-8770-47AC9E38A425}" type="presParOf" srcId="{00BFBA48-3D24-40CD-940D-848A244E0B80}" destId="{42CD491A-E8C4-446A-AFD7-259A9095B6AD}" srcOrd="4" destOrd="0" presId="urn:microsoft.com/office/officeart/2008/layout/LinedList"/>
    <dgm:cxn modelId="{4FDFD676-AC0F-4AD5-B1CC-3DC23E330AA5}" type="presParOf" srcId="{00BFBA48-3D24-40CD-940D-848A244E0B80}" destId="{7F1E9CC2-369B-4E1F-81D1-36B118B38B42}" srcOrd="5" destOrd="0" presId="urn:microsoft.com/office/officeart/2008/layout/LinedList"/>
    <dgm:cxn modelId="{19DC4E4C-A9F4-478D-AD91-94E2BF94F06D}" type="presParOf" srcId="{7F1E9CC2-369B-4E1F-81D1-36B118B38B42}" destId="{0DFC3296-49F5-49EF-B8A0-7CBBBD1129F0}" srcOrd="0" destOrd="0" presId="urn:microsoft.com/office/officeart/2008/layout/LinedList"/>
    <dgm:cxn modelId="{6656618D-A422-449C-9356-1D54627CDD4B}" type="presParOf" srcId="{7F1E9CC2-369B-4E1F-81D1-36B118B38B42}" destId="{D5A67182-E53B-4648-BAD9-5A3AB8CD49C7}" srcOrd="1" destOrd="0" presId="urn:microsoft.com/office/officeart/2008/layout/LinedList"/>
    <dgm:cxn modelId="{7211A8F7-6F98-4972-B4F5-9A12EC23E7B5}" type="presParOf" srcId="{00BFBA48-3D24-40CD-940D-848A244E0B80}" destId="{A214580C-8BD6-4ABB-94E4-AE4B555B55B9}" srcOrd="6" destOrd="0" presId="urn:microsoft.com/office/officeart/2008/layout/LinedList"/>
    <dgm:cxn modelId="{2EB14CD7-7740-4D24-A20F-A490FE292ACF}" type="presParOf" srcId="{00BFBA48-3D24-40CD-940D-848A244E0B80}" destId="{88080BA3-99C0-4B57-9336-6A04EF5DC0E4}" srcOrd="7" destOrd="0" presId="urn:microsoft.com/office/officeart/2008/layout/LinedList"/>
    <dgm:cxn modelId="{27571BE1-EB94-4687-989E-8CCB47D4B4DD}" type="presParOf" srcId="{88080BA3-99C0-4B57-9336-6A04EF5DC0E4}" destId="{B08B19B1-D3D6-4A0D-AAD4-CE1370A6D680}" srcOrd="0" destOrd="0" presId="urn:microsoft.com/office/officeart/2008/layout/LinedList"/>
    <dgm:cxn modelId="{32029C9E-4B37-49AF-9092-ABA35C2F2ECC}" type="presParOf" srcId="{88080BA3-99C0-4B57-9336-6A04EF5DC0E4}" destId="{AA8800E0-7C47-4A14-A12D-78DCBB8DB72D}" srcOrd="1" destOrd="0" presId="urn:microsoft.com/office/officeart/2008/layout/LinedList"/>
    <dgm:cxn modelId="{009DE215-363F-40A2-8DD5-30E45FDCD627}" type="presParOf" srcId="{00BFBA48-3D24-40CD-940D-848A244E0B80}" destId="{472FEDCA-FD37-451F-9AAC-199183EDB2ED}" srcOrd="8" destOrd="0" presId="urn:microsoft.com/office/officeart/2008/layout/LinedList"/>
    <dgm:cxn modelId="{EFD9710C-4D68-4C59-9A23-FFF353619B70}" type="presParOf" srcId="{00BFBA48-3D24-40CD-940D-848A244E0B80}" destId="{96BA1840-0539-4310-AE0C-06B4020F5EBD}" srcOrd="9" destOrd="0" presId="urn:microsoft.com/office/officeart/2008/layout/LinedList"/>
    <dgm:cxn modelId="{232ED6D1-F901-42CE-B72B-17456C2675F1}" type="presParOf" srcId="{96BA1840-0539-4310-AE0C-06B4020F5EBD}" destId="{C9649ED5-83C5-4079-8E5F-057818670EB2}" srcOrd="0" destOrd="0" presId="urn:microsoft.com/office/officeart/2008/layout/LinedList"/>
    <dgm:cxn modelId="{919E8C9F-99F2-4739-B2DC-593762126A74}" type="presParOf" srcId="{96BA1840-0539-4310-AE0C-06B4020F5EBD}" destId="{A92A25C5-3A63-4752-921D-D430840A0C2D}" srcOrd="1" destOrd="0" presId="urn:microsoft.com/office/officeart/2008/layout/LinedList"/>
    <dgm:cxn modelId="{4C3F7A2E-7547-4E29-9611-9564E6CE9ABB}" type="presParOf" srcId="{00BFBA48-3D24-40CD-940D-848A244E0B80}" destId="{E6F0C608-B2A1-4DE6-8D7C-11EC0C8A6E6C}" srcOrd="10" destOrd="0" presId="urn:microsoft.com/office/officeart/2008/layout/LinedList"/>
    <dgm:cxn modelId="{C0B1187B-9A22-4788-8ED8-B1CAA34BAB53}" type="presParOf" srcId="{00BFBA48-3D24-40CD-940D-848A244E0B80}" destId="{095559EA-AC58-4903-90C6-CAB35DFCAE18}" srcOrd="11" destOrd="0" presId="urn:microsoft.com/office/officeart/2008/layout/LinedList"/>
    <dgm:cxn modelId="{9064C77A-F097-479C-8318-F6CFECC01813}" type="presParOf" srcId="{095559EA-AC58-4903-90C6-CAB35DFCAE18}" destId="{6FDF4923-5C41-4AA4-847F-620EE60C2872}" srcOrd="0" destOrd="0" presId="urn:microsoft.com/office/officeart/2008/layout/LinedList"/>
    <dgm:cxn modelId="{E55DB148-CEC0-43F8-9153-35C341DBEA82}" type="presParOf" srcId="{095559EA-AC58-4903-90C6-CAB35DFCAE18}" destId="{A33D594A-3BCD-4BC8-A0C7-561C1180081D}" srcOrd="1" destOrd="0" presId="urn:microsoft.com/office/officeart/2008/layout/LinedList"/>
    <dgm:cxn modelId="{1246C660-559C-481A-AE59-DBAF68435904}" type="presParOf" srcId="{00BFBA48-3D24-40CD-940D-848A244E0B80}" destId="{73C50652-FA90-4438-B530-AB6570FBF083}" srcOrd="12" destOrd="0" presId="urn:microsoft.com/office/officeart/2008/layout/LinedList"/>
    <dgm:cxn modelId="{AC2D96AA-6B86-442B-AC1A-AA7D23E32568}" type="presParOf" srcId="{00BFBA48-3D24-40CD-940D-848A244E0B80}" destId="{DBA01F13-2922-4775-9077-6DE06F253C90}" srcOrd="13" destOrd="0" presId="urn:microsoft.com/office/officeart/2008/layout/LinedList"/>
    <dgm:cxn modelId="{5EED32F9-092E-4D11-8305-619673F83F1D}" type="presParOf" srcId="{DBA01F13-2922-4775-9077-6DE06F253C90}" destId="{D5AFD171-6C1E-4A0E-A1D3-BE6D850EAF4B}" srcOrd="0" destOrd="0" presId="urn:microsoft.com/office/officeart/2008/layout/LinedList"/>
    <dgm:cxn modelId="{3DB99E9B-A43A-497F-AB1B-8F8D17A25289}" type="presParOf" srcId="{DBA01F13-2922-4775-9077-6DE06F253C90}" destId="{95E7A950-B282-42FE-8BB6-A260DAEC85CD}" srcOrd="1" destOrd="0" presId="urn:microsoft.com/office/officeart/2008/layout/LinedList"/>
    <dgm:cxn modelId="{CE1E76F3-2352-4102-8F50-D20E1B1F9CD5}" type="presParOf" srcId="{00BFBA48-3D24-40CD-940D-848A244E0B80}" destId="{AF2AA01B-4DE8-49BE-B51E-30CEA1D921BF}" srcOrd="14" destOrd="0" presId="urn:microsoft.com/office/officeart/2008/layout/LinedList"/>
    <dgm:cxn modelId="{394947AF-5541-47DF-949A-41DEDDCA60A0}" type="presParOf" srcId="{00BFBA48-3D24-40CD-940D-848A244E0B80}" destId="{C3CD2D0C-C20A-4304-A9F1-3B1A6A58E422}" srcOrd="15" destOrd="0" presId="urn:microsoft.com/office/officeart/2008/layout/LinedList"/>
    <dgm:cxn modelId="{D74FF10B-8EED-41D6-B7CF-9C3409371AC2}" type="presParOf" srcId="{C3CD2D0C-C20A-4304-A9F1-3B1A6A58E422}" destId="{E60527C0-9BC3-4315-B829-E8D796A9B5B3}" srcOrd="0" destOrd="0" presId="urn:microsoft.com/office/officeart/2008/layout/LinedList"/>
    <dgm:cxn modelId="{CB2CAF99-341E-4326-BBA4-700C5EDBC459}" type="presParOf" srcId="{C3CD2D0C-C20A-4304-A9F1-3B1A6A58E422}" destId="{8055B763-779C-4960-BF79-6E657A91D8E5}" srcOrd="1" destOrd="0" presId="urn:microsoft.com/office/officeart/2008/layout/LinedList"/>
    <dgm:cxn modelId="{4686EAD0-9D7B-4E60-986D-994C7DF62EAA}" type="presParOf" srcId="{00BFBA48-3D24-40CD-940D-848A244E0B80}" destId="{558E092E-932C-4E8F-9888-5678C89DADF0}" srcOrd="16" destOrd="0" presId="urn:microsoft.com/office/officeart/2008/layout/LinedList"/>
    <dgm:cxn modelId="{C9D21238-E3BE-497F-96FA-FF5DAD304A03}" type="presParOf" srcId="{00BFBA48-3D24-40CD-940D-848A244E0B80}" destId="{AFEDEFEC-144C-4642-839C-788DDF73DEE8}" srcOrd="17" destOrd="0" presId="urn:microsoft.com/office/officeart/2008/layout/LinedList"/>
    <dgm:cxn modelId="{6FA1AA46-5B9E-43CD-A20B-D5292ECD98B9}" type="presParOf" srcId="{AFEDEFEC-144C-4642-839C-788DDF73DEE8}" destId="{C77BD0F8-D554-42B2-8C63-CA1320288E4E}" srcOrd="0" destOrd="0" presId="urn:microsoft.com/office/officeart/2008/layout/LinedList"/>
    <dgm:cxn modelId="{BD489762-C30C-4248-A873-2CA3AD98B9A1}" type="presParOf" srcId="{AFEDEFEC-144C-4642-839C-788DDF73DEE8}" destId="{FC949917-A804-478F-B28C-F7218BF04DE9}" srcOrd="1" destOrd="0" presId="urn:microsoft.com/office/officeart/2008/layout/LinedList"/>
    <dgm:cxn modelId="{B15C5A50-AA8D-45CB-96EF-0414822D1F15}" type="presParOf" srcId="{00BFBA48-3D24-40CD-940D-848A244E0B80}" destId="{33F44B01-8821-4C89-8323-16883D6E178A}" srcOrd="18" destOrd="0" presId="urn:microsoft.com/office/officeart/2008/layout/LinedList"/>
    <dgm:cxn modelId="{5C948EE6-C122-4191-8F80-E82E145EA0E0}" type="presParOf" srcId="{00BFBA48-3D24-40CD-940D-848A244E0B80}" destId="{D1E95176-B381-4E39-A6E3-AFF7E75DF5C5}" srcOrd="19" destOrd="0" presId="urn:microsoft.com/office/officeart/2008/layout/LinedList"/>
    <dgm:cxn modelId="{2CE94012-9FCB-47DB-872C-71DDB93FE40F}" type="presParOf" srcId="{D1E95176-B381-4E39-A6E3-AFF7E75DF5C5}" destId="{4F4C5481-CA4C-4D65-BAAC-9BD051EBA021}" srcOrd="0" destOrd="0" presId="urn:microsoft.com/office/officeart/2008/layout/LinedList"/>
    <dgm:cxn modelId="{749FEAD6-FCAB-48A9-8A03-5C8D2E0EBCA3}" type="presParOf" srcId="{D1E95176-B381-4E39-A6E3-AFF7E75DF5C5}" destId="{FD28CCB0-1146-4993-A4DA-E3360AB3E435}" srcOrd="1" destOrd="0" presId="urn:microsoft.com/office/officeart/2008/layout/LinedList"/>
    <dgm:cxn modelId="{2DD40B4F-C0C0-4A26-B8F1-F7B939B6909D}" type="presParOf" srcId="{00BFBA48-3D24-40CD-940D-848A244E0B80}" destId="{3C6C1ABB-1A3C-400F-B777-A8DA332CDEC4}" srcOrd="20" destOrd="0" presId="urn:microsoft.com/office/officeart/2008/layout/LinedList"/>
    <dgm:cxn modelId="{4E99FBB9-695B-4DB7-A00F-41383FFBC9E5}" type="presParOf" srcId="{00BFBA48-3D24-40CD-940D-848A244E0B80}" destId="{6D296673-49EF-49FE-8DCC-DF4C0584CB46}" srcOrd="21" destOrd="0" presId="urn:microsoft.com/office/officeart/2008/layout/LinedList"/>
    <dgm:cxn modelId="{3A96EA3C-E1D3-4E4F-B870-2F8FC08EFD46}" type="presParOf" srcId="{6D296673-49EF-49FE-8DCC-DF4C0584CB46}" destId="{2D000DE2-7889-4B1F-8416-D0266DBAB70F}" srcOrd="0" destOrd="0" presId="urn:microsoft.com/office/officeart/2008/layout/LinedList"/>
    <dgm:cxn modelId="{D637033C-083B-4438-9462-FE1DF286FE2C}" type="presParOf" srcId="{6D296673-49EF-49FE-8DCC-DF4C0584CB46}" destId="{DE90BA8E-CD99-45CD-B97F-40275BB100A5}" srcOrd="1" destOrd="0" presId="urn:microsoft.com/office/officeart/2008/layout/LinedList"/>
    <dgm:cxn modelId="{A3488E79-A994-438A-A50E-C9B96299C90A}" type="presParOf" srcId="{00BFBA48-3D24-40CD-940D-848A244E0B80}" destId="{B0D75980-6BA3-43C1-9FA4-D4CCF074F188}" srcOrd="22" destOrd="0" presId="urn:microsoft.com/office/officeart/2008/layout/LinedList"/>
    <dgm:cxn modelId="{FE540BD2-69EC-4DEA-BDB7-6EA79AAA322B}" type="presParOf" srcId="{00BFBA48-3D24-40CD-940D-848A244E0B80}" destId="{3F7F30F9-50F4-4A7A-B0ED-F3AB5C13F695}" srcOrd="23" destOrd="0" presId="urn:microsoft.com/office/officeart/2008/layout/LinedList"/>
    <dgm:cxn modelId="{0F97BD9B-BB17-4342-8A4B-74AEF5223D2C}" type="presParOf" srcId="{3F7F30F9-50F4-4A7A-B0ED-F3AB5C13F695}" destId="{4553CB55-8FE0-449C-8DCA-EF5C09221D94}" srcOrd="0" destOrd="0" presId="urn:microsoft.com/office/officeart/2008/layout/LinedList"/>
    <dgm:cxn modelId="{0FA951BD-98E3-49E6-B626-9AFBA220D734}" type="presParOf" srcId="{3F7F30F9-50F4-4A7A-B0ED-F3AB5C13F695}" destId="{9D9DFD9D-F988-4450-88DA-938694FBF6E7}" srcOrd="1" destOrd="0" presId="urn:microsoft.com/office/officeart/2008/layout/LinedList"/>
    <dgm:cxn modelId="{DD5E0882-CB85-463E-B0B0-8240DFFF308B}" type="presParOf" srcId="{00BFBA48-3D24-40CD-940D-848A244E0B80}" destId="{7E14535C-7E8F-4009-9432-14B6C231A0D8}" srcOrd="24" destOrd="0" presId="urn:microsoft.com/office/officeart/2008/layout/LinedList"/>
    <dgm:cxn modelId="{6EAA6653-C065-42F6-A4F2-9FB6CE6639E9}" type="presParOf" srcId="{00BFBA48-3D24-40CD-940D-848A244E0B80}" destId="{E996DCA1-6A74-4981-BA0D-C0F75329B31C}" srcOrd="25" destOrd="0" presId="urn:microsoft.com/office/officeart/2008/layout/LinedList"/>
    <dgm:cxn modelId="{C4510618-7264-4AFA-AB9A-C28011C04785}" type="presParOf" srcId="{E996DCA1-6A74-4981-BA0D-C0F75329B31C}" destId="{8F5C4BE1-7EF7-45D6-9C21-C3C3FDDDE83A}" srcOrd="0" destOrd="0" presId="urn:microsoft.com/office/officeart/2008/layout/LinedList"/>
    <dgm:cxn modelId="{18C5B4EA-11F7-40A4-830B-FE588BB15811}" type="presParOf" srcId="{E996DCA1-6A74-4981-BA0D-C0F75329B31C}" destId="{24C546FF-5028-4162-8B49-EF3C3BAF135D}" srcOrd="1" destOrd="0" presId="urn:microsoft.com/office/officeart/2008/layout/LinedList"/>
    <dgm:cxn modelId="{AD48F009-4571-40FE-928B-F754AFC064D7}" type="presParOf" srcId="{00BFBA48-3D24-40CD-940D-848A244E0B80}" destId="{9BBCD844-1006-415C-BDAD-A849C0A7BC2F}" srcOrd="26" destOrd="0" presId="urn:microsoft.com/office/officeart/2008/layout/LinedList"/>
    <dgm:cxn modelId="{501FD835-DB55-4100-8043-D722F263458C}" type="presParOf" srcId="{00BFBA48-3D24-40CD-940D-848A244E0B80}" destId="{5536F651-F833-477E-824A-DB04479B1B31}" srcOrd="27" destOrd="0" presId="urn:microsoft.com/office/officeart/2008/layout/LinedList"/>
    <dgm:cxn modelId="{0B637955-A14E-4884-A0FA-BB10022586BE}" type="presParOf" srcId="{5536F651-F833-477E-824A-DB04479B1B31}" destId="{FEB67151-24BC-4A36-8D87-351DB80B75DE}" srcOrd="0" destOrd="0" presId="urn:microsoft.com/office/officeart/2008/layout/LinedList"/>
    <dgm:cxn modelId="{6BFD2655-DE7D-456B-905A-8A86335A4A96}" type="presParOf" srcId="{5536F651-F833-477E-824A-DB04479B1B31}" destId="{7048B35F-85AF-487B-BEC2-D29E4D99EE78}" srcOrd="1" destOrd="0" presId="urn:microsoft.com/office/officeart/2008/layout/LinedList"/>
    <dgm:cxn modelId="{619F1A69-FC37-4149-A7B1-CA44BD24BB78}" type="presParOf" srcId="{00BFBA48-3D24-40CD-940D-848A244E0B80}" destId="{CEF4567D-80C1-4B15-92BD-51164F6AE7E9}" srcOrd="28" destOrd="0" presId="urn:microsoft.com/office/officeart/2008/layout/LinedList"/>
    <dgm:cxn modelId="{CE8685A8-22CF-4E17-BB0A-E96382476041}" type="presParOf" srcId="{00BFBA48-3D24-40CD-940D-848A244E0B80}" destId="{9CE83D5C-3D80-4F12-B08C-E945E53DE87C}" srcOrd="29" destOrd="0" presId="urn:microsoft.com/office/officeart/2008/layout/LinedList"/>
    <dgm:cxn modelId="{346D8DE6-62C9-4779-B53A-20F4E7F95EBC}" type="presParOf" srcId="{9CE83D5C-3D80-4F12-B08C-E945E53DE87C}" destId="{6820D483-8262-4458-AC9E-8A3DD1D0C0F6}" srcOrd="0" destOrd="0" presId="urn:microsoft.com/office/officeart/2008/layout/LinedList"/>
    <dgm:cxn modelId="{DAAB40EA-28AB-4155-AA4B-F44D7D22ECB5}" type="presParOf" srcId="{9CE83D5C-3D80-4F12-B08C-E945E53DE87C}" destId="{ACA4D658-70D6-43FE-BF98-A61E4EA854C7}" srcOrd="1" destOrd="0" presId="urn:microsoft.com/office/officeart/2008/layout/LinedList"/>
    <dgm:cxn modelId="{0066871D-53FB-47BC-9F1B-4E9351B78DAD}" type="presParOf" srcId="{00BFBA48-3D24-40CD-940D-848A244E0B80}" destId="{0A116D8C-01E9-4931-9D93-3AA603276F48}" srcOrd="30" destOrd="0" presId="urn:microsoft.com/office/officeart/2008/layout/LinedList"/>
    <dgm:cxn modelId="{B0F81684-13C4-424D-9C49-7A8387668C29}" type="presParOf" srcId="{00BFBA48-3D24-40CD-940D-848A244E0B80}" destId="{8F8E8904-576A-4CCF-B385-143ED9BC0C61}" srcOrd="31" destOrd="0" presId="urn:microsoft.com/office/officeart/2008/layout/LinedList"/>
    <dgm:cxn modelId="{CE46F6CC-F19B-4CB8-A79C-3EBA7FC98978}" type="presParOf" srcId="{8F8E8904-576A-4CCF-B385-143ED9BC0C61}" destId="{363634D6-AF0D-4033-B209-AD4CDF97E65C}" srcOrd="0" destOrd="0" presId="urn:microsoft.com/office/officeart/2008/layout/LinedList"/>
    <dgm:cxn modelId="{A2CB4B7A-24C5-4F99-A5D7-471D690DA7B6}" type="presParOf" srcId="{8F8E8904-576A-4CCF-B385-143ED9BC0C61}" destId="{2B1CDC66-B19D-42C8-93D1-C74DBBBD36F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CC05D98-6EB0-4083-9324-B1DDC5B39286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3528E7-C4DE-43E8-ABA7-EA49F5058F97}">
      <dgm:prSet/>
      <dgm:spPr/>
      <dgm:t>
        <a:bodyPr/>
        <a:lstStyle/>
        <a:p>
          <a:pPr>
            <a:lnSpc>
              <a:spcPct val="100000"/>
            </a:lnSpc>
          </a:pPr>
          <a:r>
            <a:rPr lang="en-CA"/>
            <a:t>Distribute results if necessary</a:t>
          </a:r>
          <a:endParaRPr lang="en-US"/>
        </a:p>
      </dgm:t>
    </dgm:pt>
    <dgm:pt modelId="{D179D7B7-EC25-4B2D-BE2F-586DF4EA6AF5}" type="parTrans" cxnId="{85BAE6F8-9432-4E23-8AB4-500F7DF0B12C}">
      <dgm:prSet/>
      <dgm:spPr/>
      <dgm:t>
        <a:bodyPr/>
        <a:lstStyle/>
        <a:p>
          <a:endParaRPr lang="en-US"/>
        </a:p>
      </dgm:t>
    </dgm:pt>
    <dgm:pt modelId="{935F0490-C0D2-4AEB-B7C1-087863FD8154}" type="sibTrans" cxnId="{85BAE6F8-9432-4E23-8AB4-500F7DF0B12C}">
      <dgm:prSet/>
      <dgm:spPr/>
      <dgm:t>
        <a:bodyPr/>
        <a:lstStyle/>
        <a:p>
          <a:endParaRPr lang="en-US"/>
        </a:p>
      </dgm:t>
    </dgm:pt>
    <dgm:pt modelId="{B07EE895-566A-4E0B-9E08-8ABF5F95E48C}">
      <dgm:prSet/>
      <dgm:spPr/>
      <dgm:t>
        <a:bodyPr/>
        <a:lstStyle/>
        <a:p>
          <a:pPr>
            <a:lnSpc>
              <a:spcPct val="100000"/>
            </a:lnSpc>
          </a:pPr>
          <a:r>
            <a:rPr lang="en-CA"/>
            <a:t>Send in any necessary reports</a:t>
          </a:r>
          <a:endParaRPr lang="en-US"/>
        </a:p>
      </dgm:t>
    </dgm:pt>
    <dgm:pt modelId="{2FCAEEEE-4377-4F15-961E-3E8E8298C02D}" type="parTrans" cxnId="{FBB54DE9-826E-470E-9B8B-DC3305A9886A}">
      <dgm:prSet/>
      <dgm:spPr/>
      <dgm:t>
        <a:bodyPr/>
        <a:lstStyle/>
        <a:p>
          <a:endParaRPr lang="en-US"/>
        </a:p>
      </dgm:t>
    </dgm:pt>
    <dgm:pt modelId="{49BD0656-3552-476F-8333-20D6FFED9223}" type="sibTrans" cxnId="{FBB54DE9-826E-470E-9B8B-DC3305A9886A}">
      <dgm:prSet/>
      <dgm:spPr/>
      <dgm:t>
        <a:bodyPr/>
        <a:lstStyle/>
        <a:p>
          <a:endParaRPr lang="en-US"/>
        </a:p>
      </dgm:t>
    </dgm:pt>
    <dgm:pt modelId="{40F83229-2682-494C-9AC7-BCEE5F6DCD73}">
      <dgm:prSet/>
      <dgm:spPr/>
      <dgm:t>
        <a:bodyPr/>
        <a:lstStyle/>
        <a:p>
          <a:pPr>
            <a:lnSpc>
              <a:spcPct val="100000"/>
            </a:lnSpc>
          </a:pPr>
          <a:r>
            <a:rPr lang="en-CA"/>
            <a:t>Pay invoices</a:t>
          </a:r>
          <a:endParaRPr lang="en-US"/>
        </a:p>
      </dgm:t>
    </dgm:pt>
    <dgm:pt modelId="{5953CFBF-45E7-49E6-A145-7659C00F7B0C}" type="parTrans" cxnId="{8151564E-47E9-4810-BD49-4CFCCC2986A9}">
      <dgm:prSet/>
      <dgm:spPr/>
      <dgm:t>
        <a:bodyPr/>
        <a:lstStyle/>
        <a:p>
          <a:endParaRPr lang="en-US"/>
        </a:p>
      </dgm:t>
    </dgm:pt>
    <dgm:pt modelId="{EADF8685-2DFF-47FC-80F5-116EE2B80BED}" type="sibTrans" cxnId="{8151564E-47E9-4810-BD49-4CFCCC2986A9}">
      <dgm:prSet/>
      <dgm:spPr/>
      <dgm:t>
        <a:bodyPr/>
        <a:lstStyle/>
        <a:p>
          <a:endParaRPr lang="en-US"/>
        </a:p>
      </dgm:t>
    </dgm:pt>
    <dgm:pt modelId="{356BABD3-8D25-421C-B0BB-6ECE6B91D3FA}">
      <dgm:prSet/>
      <dgm:spPr/>
      <dgm:t>
        <a:bodyPr/>
        <a:lstStyle/>
        <a:p>
          <a:pPr>
            <a:lnSpc>
              <a:spcPct val="100000"/>
            </a:lnSpc>
          </a:pPr>
          <a:r>
            <a:rPr lang="en-CA"/>
            <a:t>Wrap up meeting with committee</a:t>
          </a:r>
          <a:endParaRPr lang="en-US"/>
        </a:p>
      </dgm:t>
    </dgm:pt>
    <dgm:pt modelId="{88AE2302-91F1-4FB2-90CF-53AFFD776991}" type="parTrans" cxnId="{C220580A-CE90-434C-98D9-C5F202809A5E}">
      <dgm:prSet/>
      <dgm:spPr/>
      <dgm:t>
        <a:bodyPr/>
        <a:lstStyle/>
        <a:p>
          <a:endParaRPr lang="en-US"/>
        </a:p>
      </dgm:t>
    </dgm:pt>
    <dgm:pt modelId="{6AAB72BB-7DCC-4C3B-966D-0DD9E1638628}" type="sibTrans" cxnId="{C220580A-CE90-434C-98D9-C5F202809A5E}">
      <dgm:prSet/>
      <dgm:spPr/>
      <dgm:t>
        <a:bodyPr/>
        <a:lstStyle/>
        <a:p>
          <a:endParaRPr lang="en-US"/>
        </a:p>
      </dgm:t>
    </dgm:pt>
    <dgm:pt modelId="{83D00858-2AF9-46A7-B5D9-5E874B1CE510}">
      <dgm:prSet/>
      <dgm:spPr/>
      <dgm:t>
        <a:bodyPr/>
        <a:lstStyle/>
        <a:p>
          <a:pPr>
            <a:lnSpc>
              <a:spcPct val="100000"/>
            </a:lnSpc>
          </a:pPr>
          <a:r>
            <a:rPr lang="en-CA"/>
            <a:t>Plan for next year!</a:t>
          </a:r>
          <a:endParaRPr lang="en-US"/>
        </a:p>
      </dgm:t>
    </dgm:pt>
    <dgm:pt modelId="{5CA46D73-40EF-4531-87F4-38AD005C1A95}" type="parTrans" cxnId="{8BA1FB6A-375F-4161-A8FF-C93C2C83808B}">
      <dgm:prSet/>
      <dgm:spPr/>
      <dgm:t>
        <a:bodyPr/>
        <a:lstStyle/>
        <a:p>
          <a:endParaRPr lang="en-US"/>
        </a:p>
      </dgm:t>
    </dgm:pt>
    <dgm:pt modelId="{F9463641-B833-4683-A787-56CE4E5C52C2}" type="sibTrans" cxnId="{8BA1FB6A-375F-4161-A8FF-C93C2C83808B}">
      <dgm:prSet/>
      <dgm:spPr/>
      <dgm:t>
        <a:bodyPr/>
        <a:lstStyle/>
        <a:p>
          <a:endParaRPr lang="en-US"/>
        </a:p>
      </dgm:t>
    </dgm:pt>
    <dgm:pt modelId="{D876DD47-CFE4-4C4B-AACA-DDE2CC2921B5}" type="pres">
      <dgm:prSet presAssocID="{CCC05D98-6EB0-4083-9324-B1DDC5B39286}" presName="root" presStyleCnt="0">
        <dgm:presLayoutVars>
          <dgm:dir/>
          <dgm:resizeHandles val="exact"/>
        </dgm:presLayoutVars>
      </dgm:prSet>
      <dgm:spPr/>
    </dgm:pt>
    <dgm:pt modelId="{1E0F5538-1BF1-4801-BA2C-F38576B232AE}" type="pres">
      <dgm:prSet presAssocID="{743528E7-C4DE-43E8-ABA7-EA49F5058F97}" presName="compNode" presStyleCnt="0"/>
      <dgm:spPr/>
    </dgm:pt>
    <dgm:pt modelId="{9D4DBB5E-FE40-4AFE-B07C-2365AED5EF5B}" type="pres">
      <dgm:prSet presAssocID="{743528E7-C4DE-43E8-ABA7-EA49F5058F97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970B3BC5-7B8A-482C-B592-87A2C77146EB}" type="pres">
      <dgm:prSet presAssocID="{743528E7-C4DE-43E8-ABA7-EA49F5058F97}" presName="spaceRect" presStyleCnt="0"/>
      <dgm:spPr/>
    </dgm:pt>
    <dgm:pt modelId="{58FB1051-FF72-4694-BA68-A631748A3159}" type="pres">
      <dgm:prSet presAssocID="{743528E7-C4DE-43E8-ABA7-EA49F5058F97}" presName="textRect" presStyleLbl="revTx" presStyleIdx="0" presStyleCnt="5">
        <dgm:presLayoutVars>
          <dgm:chMax val="1"/>
          <dgm:chPref val="1"/>
        </dgm:presLayoutVars>
      </dgm:prSet>
      <dgm:spPr/>
    </dgm:pt>
    <dgm:pt modelId="{B7F14F9C-A8F1-41D5-8561-C416FF69772F}" type="pres">
      <dgm:prSet presAssocID="{935F0490-C0D2-4AEB-B7C1-087863FD8154}" presName="sibTrans" presStyleCnt="0"/>
      <dgm:spPr/>
    </dgm:pt>
    <dgm:pt modelId="{5BA39344-FBA5-4A3C-A281-5A1AC2D36670}" type="pres">
      <dgm:prSet presAssocID="{B07EE895-566A-4E0B-9E08-8ABF5F95E48C}" presName="compNode" presStyleCnt="0"/>
      <dgm:spPr/>
    </dgm:pt>
    <dgm:pt modelId="{B25FCDC8-C5BA-4B27-8F2E-C7587CA92F8C}" type="pres">
      <dgm:prSet presAssocID="{B07EE895-566A-4E0B-9E08-8ABF5F95E48C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932DE608-36AF-4D04-BB04-966DCF8C9B29}" type="pres">
      <dgm:prSet presAssocID="{B07EE895-566A-4E0B-9E08-8ABF5F95E48C}" presName="spaceRect" presStyleCnt="0"/>
      <dgm:spPr/>
    </dgm:pt>
    <dgm:pt modelId="{543ADDE3-B504-4BF6-9241-7932CDA881B0}" type="pres">
      <dgm:prSet presAssocID="{B07EE895-566A-4E0B-9E08-8ABF5F95E48C}" presName="textRect" presStyleLbl="revTx" presStyleIdx="1" presStyleCnt="5">
        <dgm:presLayoutVars>
          <dgm:chMax val="1"/>
          <dgm:chPref val="1"/>
        </dgm:presLayoutVars>
      </dgm:prSet>
      <dgm:spPr/>
    </dgm:pt>
    <dgm:pt modelId="{DA075214-AA63-4F6E-A659-986726243EEE}" type="pres">
      <dgm:prSet presAssocID="{49BD0656-3552-476F-8333-20D6FFED9223}" presName="sibTrans" presStyleCnt="0"/>
      <dgm:spPr/>
    </dgm:pt>
    <dgm:pt modelId="{0E8E1533-071F-4C92-9CE6-DEE2FCA44454}" type="pres">
      <dgm:prSet presAssocID="{40F83229-2682-494C-9AC7-BCEE5F6DCD73}" presName="compNode" presStyleCnt="0"/>
      <dgm:spPr/>
    </dgm:pt>
    <dgm:pt modelId="{0432346E-C2E6-4FE2-8DC3-9DD452A1BBAE}" type="pres">
      <dgm:prSet presAssocID="{40F83229-2682-494C-9AC7-BCEE5F6DCD73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67AA5E2E-6C76-4F8E-8FB6-FDAFEBEBCF4C}" type="pres">
      <dgm:prSet presAssocID="{40F83229-2682-494C-9AC7-BCEE5F6DCD73}" presName="spaceRect" presStyleCnt="0"/>
      <dgm:spPr/>
    </dgm:pt>
    <dgm:pt modelId="{ED213167-38D1-4B1D-BCB3-74966B2EBA4C}" type="pres">
      <dgm:prSet presAssocID="{40F83229-2682-494C-9AC7-BCEE5F6DCD73}" presName="textRect" presStyleLbl="revTx" presStyleIdx="2" presStyleCnt="5">
        <dgm:presLayoutVars>
          <dgm:chMax val="1"/>
          <dgm:chPref val="1"/>
        </dgm:presLayoutVars>
      </dgm:prSet>
      <dgm:spPr/>
    </dgm:pt>
    <dgm:pt modelId="{FB7FFB3A-FAD1-42B6-B0F9-1565473BFCD0}" type="pres">
      <dgm:prSet presAssocID="{EADF8685-2DFF-47FC-80F5-116EE2B80BED}" presName="sibTrans" presStyleCnt="0"/>
      <dgm:spPr/>
    </dgm:pt>
    <dgm:pt modelId="{F3995A41-A1B0-48CA-88F9-3493F0682D0D}" type="pres">
      <dgm:prSet presAssocID="{356BABD3-8D25-421C-B0BB-6ECE6B91D3FA}" presName="compNode" presStyleCnt="0"/>
      <dgm:spPr/>
    </dgm:pt>
    <dgm:pt modelId="{93718689-895C-43B9-BA11-C97A9BA7AFF1}" type="pres">
      <dgm:prSet presAssocID="{356BABD3-8D25-421C-B0BB-6ECE6B91D3F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56C7437A-C9F4-46B2-8BE0-32B8261E1FD8}" type="pres">
      <dgm:prSet presAssocID="{356BABD3-8D25-421C-B0BB-6ECE6B91D3FA}" presName="spaceRect" presStyleCnt="0"/>
      <dgm:spPr/>
    </dgm:pt>
    <dgm:pt modelId="{3FB8F5E1-B100-4799-8D01-DBF92A87AEB1}" type="pres">
      <dgm:prSet presAssocID="{356BABD3-8D25-421C-B0BB-6ECE6B91D3FA}" presName="textRect" presStyleLbl="revTx" presStyleIdx="3" presStyleCnt="5">
        <dgm:presLayoutVars>
          <dgm:chMax val="1"/>
          <dgm:chPref val="1"/>
        </dgm:presLayoutVars>
      </dgm:prSet>
      <dgm:spPr/>
    </dgm:pt>
    <dgm:pt modelId="{93C1091C-55BA-4E73-B870-7AEB436F3756}" type="pres">
      <dgm:prSet presAssocID="{6AAB72BB-7DCC-4C3B-966D-0DD9E1638628}" presName="sibTrans" presStyleCnt="0"/>
      <dgm:spPr/>
    </dgm:pt>
    <dgm:pt modelId="{FC6EE3E7-7053-48F7-BD8C-55B541F06D96}" type="pres">
      <dgm:prSet presAssocID="{83D00858-2AF9-46A7-B5D9-5E874B1CE510}" presName="compNode" presStyleCnt="0"/>
      <dgm:spPr/>
    </dgm:pt>
    <dgm:pt modelId="{9AC674B5-93B0-43C6-9899-9D662744450A}" type="pres">
      <dgm:prSet presAssocID="{83D00858-2AF9-46A7-B5D9-5E874B1CE510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E9BB9769-B886-4D9A-9DFD-4375D206F430}" type="pres">
      <dgm:prSet presAssocID="{83D00858-2AF9-46A7-B5D9-5E874B1CE510}" presName="spaceRect" presStyleCnt="0"/>
      <dgm:spPr/>
    </dgm:pt>
    <dgm:pt modelId="{5245F452-7D1E-4167-BB37-2F583AFE04E8}" type="pres">
      <dgm:prSet presAssocID="{83D00858-2AF9-46A7-B5D9-5E874B1CE510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C220580A-CE90-434C-98D9-C5F202809A5E}" srcId="{CCC05D98-6EB0-4083-9324-B1DDC5B39286}" destId="{356BABD3-8D25-421C-B0BB-6ECE6B91D3FA}" srcOrd="3" destOrd="0" parTransId="{88AE2302-91F1-4FB2-90CF-53AFFD776991}" sibTransId="{6AAB72BB-7DCC-4C3B-966D-0DD9E1638628}"/>
    <dgm:cxn modelId="{9A14E211-FE61-4B4C-8C47-E32EC22B7D1F}" type="presOf" srcId="{356BABD3-8D25-421C-B0BB-6ECE6B91D3FA}" destId="{3FB8F5E1-B100-4799-8D01-DBF92A87AEB1}" srcOrd="0" destOrd="0" presId="urn:microsoft.com/office/officeart/2018/2/layout/IconLabelList"/>
    <dgm:cxn modelId="{5E30E520-2E8E-45BE-B57A-B7DABB0D5161}" type="presOf" srcId="{40F83229-2682-494C-9AC7-BCEE5F6DCD73}" destId="{ED213167-38D1-4B1D-BCB3-74966B2EBA4C}" srcOrd="0" destOrd="0" presId="urn:microsoft.com/office/officeart/2018/2/layout/IconLabelList"/>
    <dgm:cxn modelId="{8BA1FB6A-375F-4161-A8FF-C93C2C83808B}" srcId="{CCC05D98-6EB0-4083-9324-B1DDC5B39286}" destId="{83D00858-2AF9-46A7-B5D9-5E874B1CE510}" srcOrd="4" destOrd="0" parTransId="{5CA46D73-40EF-4531-87F4-38AD005C1A95}" sibTransId="{F9463641-B833-4683-A787-56CE4E5C52C2}"/>
    <dgm:cxn modelId="{8151564E-47E9-4810-BD49-4CFCCC2986A9}" srcId="{CCC05D98-6EB0-4083-9324-B1DDC5B39286}" destId="{40F83229-2682-494C-9AC7-BCEE5F6DCD73}" srcOrd="2" destOrd="0" parTransId="{5953CFBF-45E7-49E6-A145-7659C00F7B0C}" sibTransId="{EADF8685-2DFF-47FC-80F5-116EE2B80BED}"/>
    <dgm:cxn modelId="{6325A26F-BA65-48FC-ABBF-E24DA32F146B}" type="presOf" srcId="{743528E7-C4DE-43E8-ABA7-EA49F5058F97}" destId="{58FB1051-FF72-4694-BA68-A631748A3159}" srcOrd="0" destOrd="0" presId="urn:microsoft.com/office/officeart/2018/2/layout/IconLabelList"/>
    <dgm:cxn modelId="{87461C7B-F084-4223-9B0A-045AD8CAE2D1}" type="presOf" srcId="{B07EE895-566A-4E0B-9E08-8ABF5F95E48C}" destId="{543ADDE3-B504-4BF6-9241-7932CDA881B0}" srcOrd="0" destOrd="0" presId="urn:microsoft.com/office/officeart/2018/2/layout/IconLabelList"/>
    <dgm:cxn modelId="{F455DE8E-3E76-41E8-A1A1-6CE095FD35F7}" type="presOf" srcId="{83D00858-2AF9-46A7-B5D9-5E874B1CE510}" destId="{5245F452-7D1E-4167-BB37-2F583AFE04E8}" srcOrd="0" destOrd="0" presId="urn:microsoft.com/office/officeart/2018/2/layout/IconLabelList"/>
    <dgm:cxn modelId="{7681B8D7-577A-459E-8526-5152E74AB5E9}" type="presOf" srcId="{CCC05D98-6EB0-4083-9324-B1DDC5B39286}" destId="{D876DD47-CFE4-4C4B-AACA-DDE2CC2921B5}" srcOrd="0" destOrd="0" presId="urn:microsoft.com/office/officeart/2018/2/layout/IconLabelList"/>
    <dgm:cxn modelId="{FBB54DE9-826E-470E-9B8B-DC3305A9886A}" srcId="{CCC05D98-6EB0-4083-9324-B1DDC5B39286}" destId="{B07EE895-566A-4E0B-9E08-8ABF5F95E48C}" srcOrd="1" destOrd="0" parTransId="{2FCAEEEE-4377-4F15-961E-3E8E8298C02D}" sibTransId="{49BD0656-3552-476F-8333-20D6FFED9223}"/>
    <dgm:cxn modelId="{85BAE6F8-9432-4E23-8AB4-500F7DF0B12C}" srcId="{CCC05D98-6EB0-4083-9324-B1DDC5B39286}" destId="{743528E7-C4DE-43E8-ABA7-EA49F5058F97}" srcOrd="0" destOrd="0" parTransId="{D179D7B7-EC25-4B2D-BE2F-586DF4EA6AF5}" sibTransId="{935F0490-C0D2-4AEB-B7C1-087863FD8154}"/>
    <dgm:cxn modelId="{6AA8803E-5948-4C0D-8A1C-6F0E58E80F93}" type="presParOf" srcId="{D876DD47-CFE4-4C4B-AACA-DDE2CC2921B5}" destId="{1E0F5538-1BF1-4801-BA2C-F38576B232AE}" srcOrd="0" destOrd="0" presId="urn:microsoft.com/office/officeart/2018/2/layout/IconLabelList"/>
    <dgm:cxn modelId="{C668AAA4-91AE-4C87-93FE-4A0E465A64CA}" type="presParOf" srcId="{1E0F5538-1BF1-4801-BA2C-F38576B232AE}" destId="{9D4DBB5E-FE40-4AFE-B07C-2365AED5EF5B}" srcOrd="0" destOrd="0" presId="urn:microsoft.com/office/officeart/2018/2/layout/IconLabelList"/>
    <dgm:cxn modelId="{1B562553-2987-4BEA-99FA-B0BB2CB770DD}" type="presParOf" srcId="{1E0F5538-1BF1-4801-BA2C-F38576B232AE}" destId="{970B3BC5-7B8A-482C-B592-87A2C77146EB}" srcOrd="1" destOrd="0" presId="urn:microsoft.com/office/officeart/2018/2/layout/IconLabelList"/>
    <dgm:cxn modelId="{BB6F78B4-A64C-4505-87A5-088912EFBDC5}" type="presParOf" srcId="{1E0F5538-1BF1-4801-BA2C-F38576B232AE}" destId="{58FB1051-FF72-4694-BA68-A631748A3159}" srcOrd="2" destOrd="0" presId="urn:microsoft.com/office/officeart/2018/2/layout/IconLabelList"/>
    <dgm:cxn modelId="{7C3E38D1-23ED-4381-AED3-B72979E2D4C0}" type="presParOf" srcId="{D876DD47-CFE4-4C4B-AACA-DDE2CC2921B5}" destId="{B7F14F9C-A8F1-41D5-8561-C416FF69772F}" srcOrd="1" destOrd="0" presId="urn:microsoft.com/office/officeart/2018/2/layout/IconLabelList"/>
    <dgm:cxn modelId="{610663C3-F772-45AD-8EF0-DC307C8C2765}" type="presParOf" srcId="{D876DD47-CFE4-4C4B-AACA-DDE2CC2921B5}" destId="{5BA39344-FBA5-4A3C-A281-5A1AC2D36670}" srcOrd="2" destOrd="0" presId="urn:microsoft.com/office/officeart/2018/2/layout/IconLabelList"/>
    <dgm:cxn modelId="{0B4C9985-0C6C-46FD-9406-A98B7A53E6A6}" type="presParOf" srcId="{5BA39344-FBA5-4A3C-A281-5A1AC2D36670}" destId="{B25FCDC8-C5BA-4B27-8F2E-C7587CA92F8C}" srcOrd="0" destOrd="0" presId="urn:microsoft.com/office/officeart/2018/2/layout/IconLabelList"/>
    <dgm:cxn modelId="{767288CE-50EE-4E09-90CC-E9D16ADB95D8}" type="presParOf" srcId="{5BA39344-FBA5-4A3C-A281-5A1AC2D36670}" destId="{932DE608-36AF-4D04-BB04-966DCF8C9B29}" srcOrd="1" destOrd="0" presId="urn:microsoft.com/office/officeart/2018/2/layout/IconLabelList"/>
    <dgm:cxn modelId="{31878B61-8503-414B-BF3A-38792628952A}" type="presParOf" srcId="{5BA39344-FBA5-4A3C-A281-5A1AC2D36670}" destId="{543ADDE3-B504-4BF6-9241-7932CDA881B0}" srcOrd="2" destOrd="0" presId="urn:microsoft.com/office/officeart/2018/2/layout/IconLabelList"/>
    <dgm:cxn modelId="{8DDC86A1-3CD8-45D4-95B7-537C16404562}" type="presParOf" srcId="{D876DD47-CFE4-4C4B-AACA-DDE2CC2921B5}" destId="{DA075214-AA63-4F6E-A659-986726243EEE}" srcOrd="3" destOrd="0" presId="urn:microsoft.com/office/officeart/2018/2/layout/IconLabelList"/>
    <dgm:cxn modelId="{B41E06BC-88CF-4B79-9C05-FF779E0CE96C}" type="presParOf" srcId="{D876DD47-CFE4-4C4B-AACA-DDE2CC2921B5}" destId="{0E8E1533-071F-4C92-9CE6-DEE2FCA44454}" srcOrd="4" destOrd="0" presId="urn:microsoft.com/office/officeart/2018/2/layout/IconLabelList"/>
    <dgm:cxn modelId="{C93DE013-568F-485D-99AF-3FC1F5225667}" type="presParOf" srcId="{0E8E1533-071F-4C92-9CE6-DEE2FCA44454}" destId="{0432346E-C2E6-4FE2-8DC3-9DD452A1BBAE}" srcOrd="0" destOrd="0" presId="urn:microsoft.com/office/officeart/2018/2/layout/IconLabelList"/>
    <dgm:cxn modelId="{C753D328-2026-43C7-B749-1DA9803C1E5B}" type="presParOf" srcId="{0E8E1533-071F-4C92-9CE6-DEE2FCA44454}" destId="{67AA5E2E-6C76-4F8E-8FB6-FDAFEBEBCF4C}" srcOrd="1" destOrd="0" presId="urn:microsoft.com/office/officeart/2018/2/layout/IconLabelList"/>
    <dgm:cxn modelId="{2FF8F8ED-E917-4D11-B8B5-2FB78CB1D522}" type="presParOf" srcId="{0E8E1533-071F-4C92-9CE6-DEE2FCA44454}" destId="{ED213167-38D1-4B1D-BCB3-74966B2EBA4C}" srcOrd="2" destOrd="0" presId="urn:microsoft.com/office/officeart/2018/2/layout/IconLabelList"/>
    <dgm:cxn modelId="{548DFD9D-2C91-4D0F-9D97-F2B589D9C070}" type="presParOf" srcId="{D876DD47-CFE4-4C4B-AACA-DDE2CC2921B5}" destId="{FB7FFB3A-FAD1-42B6-B0F9-1565473BFCD0}" srcOrd="5" destOrd="0" presId="urn:microsoft.com/office/officeart/2018/2/layout/IconLabelList"/>
    <dgm:cxn modelId="{4E027553-D6B9-43C8-AFBF-B258333D558C}" type="presParOf" srcId="{D876DD47-CFE4-4C4B-AACA-DDE2CC2921B5}" destId="{F3995A41-A1B0-48CA-88F9-3493F0682D0D}" srcOrd="6" destOrd="0" presId="urn:microsoft.com/office/officeart/2018/2/layout/IconLabelList"/>
    <dgm:cxn modelId="{5CDEAEB4-100C-41C9-9282-04B8B1A64CD3}" type="presParOf" srcId="{F3995A41-A1B0-48CA-88F9-3493F0682D0D}" destId="{93718689-895C-43B9-BA11-C97A9BA7AFF1}" srcOrd="0" destOrd="0" presId="urn:microsoft.com/office/officeart/2018/2/layout/IconLabelList"/>
    <dgm:cxn modelId="{173C1C1E-1D43-4CA2-997A-A6958AE2C19A}" type="presParOf" srcId="{F3995A41-A1B0-48CA-88F9-3493F0682D0D}" destId="{56C7437A-C9F4-46B2-8BE0-32B8261E1FD8}" srcOrd="1" destOrd="0" presId="urn:microsoft.com/office/officeart/2018/2/layout/IconLabelList"/>
    <dgm:cxn modelId="{A612190F-9E3D-465D-9D5C-20CAA6591E4B}" type="presParOf" srcId="{F3995A41-A1B0-48CA-88F9-3493F0682D0D}" destId="{3FB8F5E1-B100-4799-8D01-DBF92A87AEB1}" srcOrd="2" destOrd="0" presId="urn:microsoft.com/office/officeart/2018/2/layout/IconLabelList"/>
    <dgm:cxn modelId="{A0633469-BF0B-4860-ADCE-70AFF5FEB767}" type="presParOf" srcId="{D876DD47-CFE4-4C4B-AACA-DDE2CC2921B5}" destId="{93C1091C-55BA-4E73-B870-7AEB436F3756}" srcOrd="7" destOrd="0" presId="urn:microsoft.com/office/officeart/2018/2/layout/IconLabelList"/>
    <dgm:cxn modelId="{F77D8AA2-C3D0-45B9-A188-9E619E56B43A}" type="presParOf" srcId="{D876DD47-CFE4-4C4B-AACA-DDE2CC2921B5}" destId="{FC6EE3E7-7053-48F7-BD8C-55B541F06D96}" srcOrd="8" destOrd="0" presId="urn:microsoft.com/office/officeart/2018/2/layout/IconLabelList"/>
    <dgm:cxn modelId="{B5E8EEED-F810-4A3A-9C4F-E0FD215537DF}" type="presParOf" srcId="{FC6EE3E7-7053-48F7-BD8C-55B541F06D96}" destId="{9AC674B5-93B0-43C6-9899-9D662744450A}" srcOrd="0" destOrd="0" presId="urn:microsoft.com/office/officeart/2018/2/layout/IconLabelList"/>
    <dgm:cxn modelId="{180F956C-8322-4FB8-A62B-DB00E4C20A22}" type="presParOf" srcId="{FC6EE3E7-7053-48F7-BD8C-55B541F06D96}" destId="{E9BB9769-B886-4D9A-9DFD-4375D206F430}" srcOrd="1" destOrd="0" presId="urn:microsoft.com/office/officeart/2018/2/layout/IconLabelList"/>
    <dgm:cxn modelId="{FF295E22-67A3-43D6-A450-A76F25E26E69}" type="presParOf" srcId="{FC6EE3E7-7053-48F7-BD8C-55B541F06D96}" destId="{5245F452-7D1E-4167-BB37-2F583AFE04E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72563-9A95-4868-A7AD-1271FB2EC52A}">
      <dsp:nvSpPr>
        <dsp:cNvPr id="0" name=""/>
        <dsp:cNvSpPr/>
      </dsp:nvSpPr>
      <dsp:spPr>
        <a:xfrm>
          <a:off x="144229" y="674"/>
          <a:ext cx="1885046" cy="11310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Sponsorship &amp; Publicity</a:t>
          </a:r>
          <a:endParaRPr lang="en-US" sz="1800" kern="1200" dirty="0"/>
        </a:p>
      </dsp:txBody>
      <dsp:txXfrm>
        <a:off x="144229" y="674"/>
        <a:ext cx="1885046" cy="1131028"/>
      </dsp:txXfrm>
    </dsp:sp>
    <dsp:sp modelId="{83655E05-5966-40B6-9ABD-4C934D160075}">
      <dsp:nvSpPr>
        <dsp:cNvPr id="0" name=""/>
        <dsp:cNvSpPr/>
      </dsp:nvSpPr>
      <dsp:spPr>
        <a:xfrm>
          <a:off x="132014" y="1265966"/>
          <a:ext cx="1885046" cy="11310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Hospitality</a:t>
          </a:r>
          <a:endParaRPr lang="en-US" sz="1200" kern="1200" dirty="0"/>
        </a:p>
      </dsp:txBody>
      <dsp:txXfrm>
        <a:off x="132014" y="1265966"/>
        <a:ext cx="1885046" cy="1131028"/>
      </dsp:txXfrm>
    </dsp:sp>
    <dsp:sp modelId="{411E411E-6694-46FC-8DFC-746FA257FAA6}">
      <dsp:nvSpPr>
        <dsp:cNvPr id="0" name=""/>
        <dsp:cNvSpPr/>
      </dsp:nvSpPr>
      <dsp:spPr>
        <a:xfrm>
          <a:off x="144229" y="2600564"/>
          <a:ext cx="1885046" cy="11310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Judges</a:t>
          </a:r>
          <a:endParaRPr lang="en-US" sz="1500" kern="1200" dirty="0"/>
        </a:p>
      </dsp:txBody>
      <dsp:txXfrm>
        <a:off x="144229" y="2600564"/>
        <a:ext cx="1885046" cy="1131028"/>
      </dsp:txXfrm>
    </dsp:sp>
    <dsp:sp modelId="{2D6F2CB7-853E-4588-BE8B-4A08E6E39275}">
      <dsp:nvSpPr>
        <dsp:cNvPr id="0" name=""/>
        <dsp:cNvSpPr/>
      </dsp:nvSpPr>
      <dsp:spPr>
        <a:xfrm>
          <a:off x="151600" y="3905375"/>
          <a:ext cx="1885046" cy="11310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Accommodations</a:t>
          </a:r>
          <a:endParaRPr lang="en-US" sz="1800" kern="1200" dirty="0"/>
        </a:p>
      </dsp:txBody>
      <dsp:txXfrm>
        <a:off x="151600" y="3905375"/>
        <a:ext cx="1885046" cy="1131028"/>
      </dsp:txXfrm>
    </dsp:sp>
    <dsp:sp modelId="{04A0FD33-9F5E-4F81-88B9-B96D87FFC192}">
      <dsp:nvSpPr>
        <dsp:cNvPr id="0" name=""/>
        <dsp:cNvSpPr/>
      </dsp:nvSpPr>
      <dsp:spPr>
        <a:xfrm>
          <a:off x="182515" y="5240561"/>
          <a:ext cx="1885046" cy="1131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Schedule</a:t>
          </a:r>
          <a:endParaRPr lang="en-US" sz="1200" kern="1200" dirty="0"/>
        </a:p>
      </dsp:txBody>
      <dsp:txXfrm>
        <a:off x="182515" y="5240561"/>
        <a:ext cx="1885046" cy="1131050"/>
      </dsp:txXfrm>
    </dsp:sp>
    <dsp:sp modelId="{F514FF46-386C-43B1-8216-3BD8DD3014E8}">
      <dsp:nvSpPr>
        <dsp:cNvPr id="0" name=""/>
        <dsp:cNvSpPr/>
      </dsp:nvSpPr>
      <dsp:spPr>
        <a:xfrm>
          <a:off x="2217781" y="0"/>
          <a:ext cx="1885046" cy="11310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Athlete Draw/Starting Order</a:t>
          </a:r>
          <a:endParaRPr lang="en-US" sz="1800" kern="1200" dirty="0"/>
        </a:p>
      </dsp:txBody>
      <dsp:txXfrm>
        <a:off x="2217781" y="0"/>
        <a:ext cx="1885046" cy="1131028"/>
      </dsp:txXfrm>
    </dsp:sp>
    <dsp:sp modelId="{824E61B6-AD54-4CA5-88E4-9B25AC01E494}">
      <dsp:nvSpPr>
        <dsp:cNvPr id="0" name=""/>
        <dsp:cNvSpPr/>
      </dsp:nvSpPr>
      <dsp:spPr>
        <a:xfrm>
          <a:off x="2219421" y="1216687"/>
          <a:ext cx="1885046" cy="11310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Scoring</a:t>
          </a:r>
          <a:r>
            <a:rPr lang="en-CA" sz="1200" kern="1200" dirty="0"/>
            <a:t> </a:t>
          </a:r>
          <a:endParaRPr lang="en-US" sz="1200" kern="1200" dirty="0"/>
        </a:p>
      </dsp:txBody>
      <dsp:txXfrm>
        <a:off x="2219421" y="1216687"/>
        <a:ext cx="1885046" cy="1131028"/>
      </dsp:txXfrm>
    </dsp:sp>
    <dsp:sp modelId="{D97A5BB3-381B-463B-B804-CF4174D22463}">
      <dsp:nvSpPr>
        <dsp:cNvPr id="0" name=""/>
        <dsp:cNvSpPr/>
      </dsp:nvSpPr>
      <dsp:spPr>
        <a:xfrm>
          <a:off x="2246999" y="2620293"/>
          <a:ext cx="1885046" cy="11310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Awards</a:t>
          </a:r>
          <a:endParaRPr lang="en-US" sz="1200" kern="1200" dirty="0"/>
        </a:p>
      </dsp:txBody>
      <dsp:txXfrm>
        <a:off x="2246999" y="2620293"/>
        <a:ext cx="1885046" cy="1131028"/>
      </dsp:txXfrm>
    </dsp:sp>
    <dsp:sp modelId="{F9F3605A-8AC8-40F1-B0FA-3982AD0BCC4F}">
      <dsp:nvSpPr>
        <dsp:cNvPr id="0" name=""/>
        <dsp:cNvSpPr/>
      </dsp:nvSpPr>
      <dsp:spPr>
        <a:xfrm>
          <a:off x="2225698" y="5195097"/>
          <a:ext cx="1885046" cy="11310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Competition day</a:t>
          </a:r>
          <a:endParaRPr lang="en-US" sz="1800" kern="1200" dirty="0"/>
        </a:p>
      </dsp:txBody>
      <dsp:txXfrm>
        <a:off x="2225698" y="5195097"/>
        <a:ext cx="1885046" cy="1131028"/>
      </dsp:txXfrm>
    </dsp:sp>
    <dsp:sp modelId="{F94F295F-29A2-4C7D-A1F4-3E5E90A81496}">
      <dsp:nvSpPr>
        <dsp:cNvPr id="0" name=""/>
        <dsp:cNvSpPr/>
      </dsp:nvSpPr>
      <dsp:spPr>
        <a:xfrm>
          <a:off x="2258611" y="3925360"/>
          <a:ext cx="1885046" cy="11310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Risk Management</a:t>
          </a:r>
          <a:endParaRPr lang="en-US" sz="1800" kern="1200" dirty="0"/>
        </a:p>
      </dsp:txBody>
      <dsp:txXfrm>
        <a:off x="2258611" y="3925360"/>
        <a:ext cx="1885046" cy="11310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72563-9A95-4868-A7AD-1271FB2EC52A}">
      <dsp:nvSpPr>
        <dsp:cNvPr id="0" name=""/>
        <dsp:cNvSpPr/>
      </dsp:nvSpPr>
      <dsp:spPr>
        <a:xfrm>
          <a:off x="453429" y="943"/>
          <a:ext cx="1873449" cy="11240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Establish Committees / Meeting Schedule/Training</a:t>
          </a:r>
          <a:endParaRPr lang="en-US" sz="1800" kern="1200" dirty="0"/>
        </a:p>
      </dsp:txBody>
      <dsp:txXfrm>
        <a:off x="453429" y="943"/>
        <a:ext cx="1873449" cy="1124069"/>
      </dsp:txXfrm>
    </dsp:sp>
    <dsp:sp modelId="{83655E05-5966-40B6-9ABD-4C934D160075}">
      <dsp:nvSpPr>
        <dsp:cNvPr id="0" name=""/>
        <dsp:cNvSpPr/>
      </dsp:nvSpPr>
      <dsp:spPr>
        <a:xfrm>
          <a:off x="453429" y="1312358"/>
          <a:ext cx="1873449" cy="11240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Venue/Facility</a:t>
          </a:r>
        </a:p>
      </dsp:txBody>
      <dsp:txXfrm>
        <a:off x="453429" y="1312358"/>
        <a:ext cx="1873449" cy="1124069"/>
      </dsp:txXfrm>
    </dsp:sp>
    <dsp:sp modelId="{411E411E-6694-46FC-8DFC-746FA257FAA6}">
      <dsp:nvSpPr>
        <dsp:cNvPr id="0" name=""/>
        <dsp:cNvSpPr/>
      </dsp:nvSpPr>
      <dsp:spPr>
        <a:xfrm>
          <a:off x="495731" y="3900716"/>
          <a:ext cx="1873449" cy="11240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Gymnastics Ontario Process</a:t>
          </a:r>
        </a:p>
      </dsp:txBody>
      <dsp:txXfrm>
        <a:off x="495731" y="3900716"/>
        <a:ext cx="1873449" cy="1124069"/>
      </dsp:txXfrm>
    </dsp:sp>
    <dsp:sp modelId="{2D6F2CB7-853E-4588-BE8B-4A08E6E39275}">
      <dsp:nvSpPr>
        <dsp:cNvPr id="0" name=""/>
        <dsp:cNvSpPr/>
      </dsp:nvSpPr>
      <dsp:spPr>
        <a:xfrm>
          <a:off x="495731" y="5198541"/>
          <a:ext cx="1873449" cy="11240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Volunteers</a:t>
          </a:r>
          <a:endParaRPr lang="en-US" sz="1600" kern="1200" dirty="0"/>
        </a:p>
      </dsp:txBody>
      <dsp:txXfrm>
        <a:off x="495731" y="5198541"/>
        <a:ext cx="1873449" cy="1124069"/>
      </dsp:txXfrm>
    </dsp:sp>
    <dsp:sp modelId="{222029AE-BF7D-4CA1-AE3D-76A5D6CD9DDA}">
      <dsp:nvSpPr>
        <dsp:cNvPr id="0" name=""/>
        <dsp:cNvSpPr/>
      </dsp:nvSpPr>
      <dsp:spPr>
        <a:xfrm>
          <a:off x="453429" y="2623777"/>
          <a:ext cx="1873449" cy="11240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 dirty="0"/>
            <a:t>Budget</a:t>
          </a:r>
        </a:p>
      </dsp:txBody>
      <dsp:txXfrm>
        <a:off x="453429" y="2623777"/>
        <a:ext cx="1873449" cy="11240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E588E-E108-456E-B94E-FC58FF8067F2}">
      <dsp:nvSpPr>
        <dsp:cNvPr id="0" name=""/>
        <dsp:cNvSpPr/>
      </dsp:nvSpPr>
      <dsp:spPr>
        <a:xfrm>
          <a:off x="1339043" y="384861"/>
          <a:ext cx="5474125" cy="5474125"/>
        </a:xfrm>
        <a:prstGeom prst="blockArc">
          <a:avLst>
            <a:gd name="adj1" fmla="val 14400000"/>
            <a:gd name="adj2" fmla="val 16200000"/>
            <a:gd name="adj3" fmla="val 230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96F7F-6AFB-462E-B17F-731A1721456A}">
      <dsp:nvSpPr>
        <dsp:cNvPr id="0" name=""/>
        <dsp:cNvSpPr/>
      </dsp:nvSpPr>
      <dsp:spPr>
        <a:xfrm>
          <a:off x="1339043" y="384861"/>
          <a:ext cx="5474125" cy="5474125"/>
        </a:xfrm>
        <a:prstGeom prst="blockArc">
          <a:avLst>
            <a:gd name="adj1" fmla="val 12600000"/>
            <a:gd name="adj2" fmla="val 14400000"/>
            <a:gd name="adj3" fmla="val 230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7BF7B0-5E2E-470D-A3A6-26CC93C4B9A2}">
      <dsp:nvSpPr>
        <dsp:cNvPr id="0" name=""/>
        <dsp:cNvSpPr/>
      </dsp:nvSpPr>
      <dsp:spPr>
        <a:xfrm>
          <a:off x="1339043" y="384861"/>
          <a:ext cx="5474125" cy="5474125"/>
        </a:xfrm>
        <a:prstGeom prst="blockArc">
          <a:avLst>
            <a:gd name="adj1" fmla="val 10800000"/>
            <a:gd name="adj2" fmla="val 12600000"/>
            <a:gd name="adj3" fmla="val 230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15727D-EB20-4731-8FA9-445A06D4F08B}">
      <dsp:nvSpPr>
        <dsp:cNvPr id="0" name=""/>
        <dsp:cNvSpPr/>
      </dsp:nvSpPr>
      <dsp:spPr>
        <a:xfrm>
          <a:off x="1339043" y="384861"/>
          <a:ext cx="5474125" cy="5474125"/>
        </a:xfrm>
        <a:prstGeom prst="blockArc">
          <a:avLst>
            <a:gd name="adj1" fmla="val 9000000"/>
            <a:gd name="adj2" fmla="val 10800000"/>
            <a:gd name="adj3" fmla="val 2308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BA304D-7622-45A5-87A0-354E804EF2DF}">
      <dsp:nvSpPr>
        <dsp:cNvPr id="0" name=""/>
        <dsp:cNvSpPr/>
      </dsp:nvSpPr>
      <dsp:spPr>
        <a:xfrm>
          <a:off x="1339043" y="384861"/>
          <a:ext cx="5474125" cy="5474125"/>
        </a:xfrm>
        <a:prstGeom prst="blockArc">
          <a:avLst>
            <a:gd name="adj1" fmla="val 7200000"/>
            <a:gd name="adj2" fmla="val 9000000"/>
            <a:gd name="adj3" fmla="val 2308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3FA1E9-DDE4-446E-A3E1-46DFF8A75156}">
      <dsp:nvSpPr>
        <dsp:cNvPr id="0" name=""/>
        <dsp:cNvSpPr/>
      </dsp:nvSpPr>
      <dsp:spPr>
        <a:xfrm>
          <a:off x="1339043" y="384861"/>
          <a:ext cx="5474125" cy="5474125"/>
        </a:xfrm>
        <a:prstGeom prst="blockArc">
          <a:avLst>
            <a:gd name="adj1" fmla="val 5400000"/>
            <a:gd name="adj2" fmla="val 7200000"/>
            <a:gd name="adj3" fmla="val 230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16A8C3-72AF-4D14-943A-34BE12D37609}">
      <dsp:nvSpPr>
        <dsp:cNvPr id="0" name=""/>
        <dsp:cNvSpPr/>
      </dsp:nvSpPr>
      <dsp:spPr>
        <a:xfrm>
          <a:off x="1339043" y="384861"/>
          <a:ext cx="5474125" cy="5474125"/>
        </a:xfrm>
        <a:prstGeom prst="blockArc">
          <a:avLst>
            <a:gd name="adj1" fmla="val 3600000"/>
            <a:gd name="adj2" fmla="val 5400000"/>
            <a:gd name="adj3" fmla="val 230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9D36B7-B4E2-4232-85F2-0B087F5918F7}">
      <dsp:nvSpPr>
        <dsp:cNvPr id="0" name=""/>
        <dsp:cNvSpPr/>
      </dsp:nvSpPr>
      <dsp:spPr>
        <a:xfrm>
          <a:off x="1339043" y="384861"/>
          <a:ext cx="5474125" cy="5474125"/>
        </a:xfrm>
        <a:prstGeom prst="blockArc">
          <a:avLst>
            <a:gd name="adj1" fmla="val 1800000"/>
            <a:gd name="adj2" fmla="val 3600000"/>
            <a:gd name="adj3" fmla="val 230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F2023-0CFA-4259-A885-46981FB219CD}">
      <dsp:nvSpPr>
        <dsp:cNvPr id="0" name=""/>
        <dsp:cNvSpPr/>
      </dsp:nvSpPr>
      <dsp:spPr>
        <a:xfrm>
          <a:off x="1339043" y="384861"/>
          <a:ext cx="5474125" cy="5474125"/>
        </a:xfrm>
        <a:prstGeom prst="blockArc">
          <a:avLst>
            <a:gd name="adj1" fmla="val 0"/>
            <a:gd name="adj2" fmla="val 1800000"/>
            <a:gd name="adj3" fmla="val 2308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656255-D86E-4B0D-9A32-C1D243B32465}">
      <dsp:nvSpPr>
        <dsp:cNvPr id="0" name=""/>
        <dsp:cNvSpPr/>
      </dsp:nvSpPr>
      <dsp:spPr>
        <a:xfrm>
          <a:off x="1339043" y="384861"/>
          <a:ext cx="5474125" cy="5474125"/>
        </a:xfrm>
        <a:prstGeom prst="blockArc">
          <a:avLst>
            <a:gd name="adj1" fmla="val 19800000"/>
            <a:gd name="adj2" fmla="val 0"/>
            <a:gd name="adj3" fmla="val 2308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983192-6EF2-4FBE-AD0D-D0FB68BC92B9}">
      <dsp:nvSpPr>
        <dsp:cNvPr id="0" name=""/>
        <dsp:cNvSpPr/>
      </dsp:nvSpPr>
      <dsp:spPr>
        <a:xfrm>
          <a:off x="1339043" y="384861"/>
          <a:ext cx="5474125" cy="5474125"/>
        </a:xfrm>
        <a:prstGeom prst="blockArc">
          <a:avLst>
            <a:gd name="adj1" fmla="val 18000000"/>
            <a:gd name="adj2" fmla="val 19800000"/>
            <a:gd name="adj3" fmla="val 230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CE1589-234F-47C2-BAB8-8D13CFAE51A9}">
      <dsp:nvSpPr>
        <dsp:cNvPr id="0" name=""/>
        <dsp:cNvSpPr/>
      </dsp:nvSpPr>
      <dsp:spPr>
        <a:xfrm>
          <a:off x="1339043" y="384861"/>
          <a:ext cx="5474125" cy="5474125"/>
        </a:xfrm>
        <a:prstGeom prst="blockArc">
          <a:avLst>
            <a:gd name="adj1" fmla="val 16200000"/>
            <a:gd name="adj2" fmla="val 18000000"/>
            <a:gd name="adj3" fmla="val 230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B6C0DE-2907-4CB4-827F-168E267F9611}">
      <dsp:nvSpPr>
        <dsp:cNvPr id="0" name=""/>
        <dsp:cNvSpPr/>
      </dsp:nvSpPr>
      <dsp:spPr>
        <a:xfrm>
          <a:off x="3449382" y="2495200"/>
          <a:ext cx="1253446" cy="1253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/>
            <a:t>Meet Director</a:t>
          </a:r>
        </a:p>
      </dsp:txBody>
      <dsp:txXfrm>
        <a:off x="3632945" y="2678763"/>
        <a:ext cx="886320" cy="886320"/>
      </dsp:txXfrm>
    </dsp:sp>
    <dsp:sp modelId="{B6803F3E-5671-49B5-8D04-B39754538714}">
      <dsp:nvSpPr>
        <dsp:cNvPr id="0" name=""/>
        <dsp:cNvSpPr/>
      </dsp:nvSpPr>
      <dsp:spPr>
        <a:xfrm>
          <a:off x="3637399" y="-22258"/>
          <a:ext cx="877412" cy="8774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/>
            <a:t>Registrar</a:t>
          </a:r>
          <a:endParaRPr lang="en-CA" sz="1000" kern="1200"/>
        </a:p>
      </dsp:txBody>
      <dsp:txXfrm>
        <a:off x="3765893" y="106236"/>
        <a:ext cx="620424" cy="620424"/>
      </dsp:txXfrm>
    </dsp:sp>
    <dsp:sp modelId="{796FC3EE-C646-44AA-B19E-E28D3747643E}">
      <dsp:nvSpPr>
        <dsp:cNvPr id="0" name=""/>
        <dsp:cNvSpPr/>
      </dsp:nvSpPr>
      <dsp:spPr>
        <a:xfrm>
          <a:off x="4884769" y="340206"/>
          <a:ext cx="1088149" cy="8774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Technical Director</a:t>
          </a:r>
        </a:p>
      </dsp:txBody>
      <dsp:txXfrm>
        <a:off x="5044125" y="468700"/>
        <a:ext cx="769437" cy="620424"/>
      </dsp:txXfrm>
    </dsp:sp>
    <dsp:sp modelId="{C3738748-BC45-4DA7-A08C-0D4B84321913}">
      <dsp:nvSpPr>
        <dsp:cNvPr id="0" name=""/>
        <dsp:cNvSpPr/>
      </dsp:nvSpPr>
      <dsp:spPr>
        <a:xfrm>
          <a:off x="5875774" y="1330479"/>
          <a:ext cx="1086684" cy="8774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Audio-Visual Manager</a:t>
          </a:r>
        </a:p>
      </dsp:txBody>
      <dsp:txXfrm>
        <a:off x="6034915" y="1458973"/>
        <a:ext cx="768402" cy="620424"/>
      </dsp:txXfrm>
    </dsp:sp>
    <dsp:sp modelId="{5C8EDEAD-EBA5-4673-B59A-18869DA1BAAD}">
      <dsp:nvSpPr>
        <dsp:cNvPr id="0" name=""/>
        <dsp:cNvSpPr/>
      </dsp:nvSpPr>
      <dsp:spPr>
        <a:xfrm>
          <a:off x="6342875" y="2683217"/>
          <a:ext cx="877412" cy="87741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Judging Manager</a:t>
          </a:r>
        </a:p>
      </dsp:txBody>
      <dsp:txXfrm>
        <a:off x="6471369" y="2811711"/>
        <a:ext cx="620424" cy="620424"/>
      </dsp:txXfrm>
    </dsp:sp>
    <dsp:sp modelId="{7D3DDBEB-CA6A-4543-9E61-AB6C984ACE38}">
      <dsp:nvSpPr>
        <dsp:cNvPr id="0" name=""/>
        <dsp:cNvSpPr/>
      </dsp:nvSpPr>
      <dsp:spPr>
        <a:xfrm>
          <a:off x="5895266" y="4035955"/>
          <a:ext cx="1047701" cy="87741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Hosting Manager</a:t>
          </a:r>
        </a:p>
      </dsp:txBody>
      <dsp:txXfrm>
        <a:off x="6048698" y="4164449"/>
        <a:ext cx="740837" cy="620424"/>
      </dsp:txXfrm>
    </dsp:sp>
    <dsp:sp modelId="{4A831F9B-927E-4A27-AFD7-8E664791DA00}">
      <dsp:nvSpPr>
        <dsp:cNvPr id="0" name=""/>
        <dsp:cNvSpPr/>
      </dsp:nvSpPr>
      <dsp:spPr>
        <a:xfrm>
          <a:off x="4901514" y="5026228"/>
          <a:ext cx="1054658" cy="8774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Finance Manager</a:t>
          </a:r>
        </a:p>
      </dsp:txBody>
      <dsp:txXfrm>
        <a:off x="5055965" y="5154722"/>
        <a:ext cx="745756" cy="620424"/>
      </dsp:txXfrm>
    </dsp:sp>
    <dsp:sp modelId="{99607C3D-6F3C-4C30-BF6A-7952F743238B}">
      <dsp:nvSpPr>
        <dsp:cNvPr id="0" name=""/>
        <dsp:cNvSpPr/>
      </dsp:nvSpPr>
      <dsp:spPr>
        <a:xfrm>
          <a:off x="3419248" y="5341176"/>
          <a:ext cx="1313715" cy="97244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Sponsorship </a:t>
          </a:r>
          <a:r>
            <a:rPr lang="en-CA" sz="1050" kern="1200" dirty="0"/>
            <a:t>&amp; </a:t>
          </a:r>
          <a:r>
            <a:rPr lang="en-CA" sz="1200" kern="1200" dirty="0"/>
            <a:t>Publicity</a:t>
          </a:r>
          <a:endParaRPr lang="en-CA" sz="1050" kern="1200" dirty="0"/>
        </a:p>
      </dsp:txBody>
      <dsp:txXfrm>
        <a:off x="3611637" y="5483587"/>
        <a:ext cx="928937" cy="687623"/>
      </dsp:txXfrm>
    </dsp:sp>
    <dsp:sp modelId="{E6C79D09-7D18-4ED1-B186-232543AE5DD3}">
      <dsp:nvSpPr>
        <dsp:cNvPr id="0" name=""/>
        <dsp:cNvSpPr/>
      </dsp:nvSpPr>
      <dsp:spPr>
        <a:xfrm>
          <a:off x="2233306" y="5026228"/>
          <a:ext cx="980122" cy="8774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Hosting Manager</a:t>
          </a:r>
        </a:p>
      </dsp:txBody>
      <dsp:txXfrm>
        <a:off x="2376842" y="5154722"/>
        <a:ext cx="693050" cy="620424"/>
      </dsp:txXfrm>
    </dsp:sp>
    <dsp:sp modelId="{7DC99ACC-BF5B-46D2-ADEF-9076373BD179}">
      <dsp:nvSpPr>
        <dsp:cNvPr id="0" name=""/>
        <dsp:cNvSpPr/>
      </dsp:nvSpPr>
      <dsp:spPr>
        <a:xfrm>
          <a:off x="1202370" y="4035955"/>
          <a:ext cx="1061450" cy="87741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Volunteer Manager</a:t>
          </a:r>
        </a:p>
      </dsp:txBody>
      <dsp:txXfrm>
        <a:off x="1357816" y="4164449"/>
        <a:ext cx="750558" cy="620424"/>
      </dsp:txXfrm>
    </dsp:sp>
    <dsp:sp modelId="{8122AE32-FBEF-4683-9729-9638F082DD42}">
      <dsp:nvSpPr>
        <dsp:cNvPr id="0" name=""/>
        <dsp:cNvSpPr/>
      </dsp:nvSpPr>
      <dsp:spPr>
        <a:xfrm>
          <a:off x="751944" y="2683217"/>
          <a:ext cx="1237371" cy="87741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 dirty="0"/>
            <a:t>Awards Manager</a:t>
          </a:r>
        </a:p>
      </dsp:txBody>
      <dsp:txXfrm>
        <a:off x="933153" y="2811711"/>
        <a:ext cx="874953" cy="620424"/>
      </dsp:txXfrm>
    </dsp:sp>
    <dsp:sp modelId="{ED36C688-BB20-4FD3-B5A7-23E733960122}">
      <dsp:nvSpPr>
        <dsp:cNvPr id="0" name=""/>
        <dsp:cNvSpPr/>
      </dsp:nvSpPr>
      <dsp:spPr>
        <a:xfrm>
          <a:off x="1167866" y="1330479"/>
          <a:ext cx="1130458" cy="8774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Scoring Manager</a:t>
          </a:r>
        </a:p>
      </dsp:txBody>
      <dsp:txXfrm>
        <a:off x="1333418" y="1458973"/>
        <a:ext cx="799354" cy="620424"/>
      </dsp:txXfrm>
    </dsp:sp>
    <dsp:sp modelId="{737BDACB-2FBC-4B87-A173-5D8FCEC03CE1}">
      <dsp:nvSpPr>
        <dsp:cNvPr id="0" name=""/>
        <dsp:cNvSpPr/>
      </dsp:nvSpPr>
      <dsp:spPr>
        <a:xfrm>
          <a:off x="2225524" y="340206"/>
          <a:ext cx="995687" cy="8774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Floor Manager</a:t>
          </a:r>
        </a:p>
      </dsp:txBody>
      <dsp:txXfrm>
        <a:off x="2371339" y="468700"/>
        <a:ext cx="704057" cy="6204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200D36-C5CB-439E-98CA-6BE2D3AF5C9D}">
      <dsp:nvSpPr>
        <dsp:cNvPr id="0" name=""/>
        <dsp:cNvSpPr/>
      </dsp:nvSpPr>
      <dsp:spPr>
        <a:xfrm>
          <a:off x="0" y="535"/>
          <a:ext cx="88256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B8CC34-B5DF-4468-A1C9-296F4BFBC37C}">
      <dsp:nvSpPr>
        <dsp:cNvPr id="0" name=""/>
        <dsp:cNvSpPr/>
      </dsp:nvSpPr>
      <dsp:spPr>
        <a:xfrm>
          <a:off x="0" y="535"/>
          <a:ext cx="8825659" cy="4388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/>
            <a:t>NAME OF COMPETITION</a:t>
          </a:r>
          <a:endParaRPr lang="en-US" sz="2000" kern="1200"/>
        </a:p>
      </dsp:txBody>
      <dsp:txXfrm>
        <a:off x="0" y="535"/>
        <a:ext cx="8825659" cy="438873"/>
      </dsp:txXfrm>
    </dsp:sp>
    <dsp:sp modelId="{AB87D440-827F-43D6-A412-9A169DDBD402}">
      <dsp:nvSpPr>
        <dsp:cNvPr id="0" name=""/>
        <dsp:cNvSpPr/>
      </dsp:nvSpPr>
      <dsp:spPr>
        <a:xfrm>
          <a:off x="0" y="439409"/>
          <a:ext cx="88256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722910-D64C-4E73-AB10-45A737A40B95}">
      <dsp:nvSpPr>
        <dsp:cNvPr id="0" name=""/>
        <dsp:cNvSpPr/>
      </dsp:nvSpPr>
      <dsp:spPr>
        <a:xfrm>
          <a:off x="0" y="439409"/>
          <a:ext cx="8825659" cy="4388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/>
            <a:t>CONTACT INFORMATION</a:t>
          </a:r>
          <a:endParaRPr lang="en-US" sz="2000" kern="1200"/>
        </a:p>
      </dsp:txBody>
      <dsp:txXfrm>
        <a:off x="0" y="439409"/>
        <a:ext cx="8825659" cy="438873"/>
      </dsp:txXfrm>
    </dsp:sp>
    <dsp:sp modelId="{F28B28F7-712C-4E6A-9AB5-9B51B64F1CA8}">
      <dsp:nvSpPr>
        <dsp:cNvPr id="0" name=""/>
        <dsp:cNvSpPr/>
      </dsp:nvSpPr>
      <dsp:spPr>
        <a:xfrm>
          <a:off x="0" y="878282"/>
          <a:ext cx="88256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0382EA-0A0B-46DF-B84C-5A2F34851D71}">
      <dsp:nvSpPr>
        <dsp:cNvPr id="0" name=""/>
        <dsp:cNvSpPr/>
      </dsp:nvSpPr>
      <dsp:spPr>
        <a:xfrm>
          <a:off x="0" y="878282"/>
          <a:ext cx="8825659" cy="4388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/>
            <a:t>REGISTRATION FEES AND APPLICABLE LATE FEES</a:t>
          </a:r>
          <a:endParaRPr lang="en-US" sz="2000" kern="1200"/>
        </a:p>
      </dsp:txBody>
      <dsp:txXfrm>
        <a:off x="0" y="878282"/>
        <a:ext cx="8825659" cy="438873"/>
      </dsp:txXfrm>
    </dsp:sp>
    <dsp:sp modelId="{350942AE-31A2-4CFB-9268-536809A9C6B3}">
      <dsp:nvSpPr>
        <dsp:cNvPr id="0" name=""/>
        <dsp:cNvSpPr/>
      </dsp:nvSpPr>
      <dsp:spPr>
        <a:xfrm>
          <a:off x="0" y="1317156"/>
          <a:ext cx="88256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68D216-8FD9-49C9-8D1E-075D4E27FBFC}">
      <dsp:nvSpPr>
        <dsp:cNvPr id="0" name=""/>
        <dsp:cNvSpPr/>
      </dsp:nvSpPr>
      <dsp:spPr>
        <a:xfrm>
          <a:off x="0" y="1317156"/>
          <a:ext cx="8825659" cy="4388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/>
            <a:t>DEADLINES</a:t>
          </a:r>
          <a:endParaRPr lang="en-US" sz="2000" kern="1200"/>
        </a:p>
      </dsp:txBody>
      <dsp:txXfrm>
        <a:off x="0" y="1317156"/>
        <a:ext cx="8825659" cy="438873"/>
      </dsp:txXfrm>
    </dsp:sp>
    <dsp:sp modelId="{6B8F0DD4-5159-4597-981A-5762F62FF5F4}">
      <dsp:nvSpPr>
        <dsp:cNvPr id="0" name=""/>
        <dsp:cNvSpPr/>
      </dsp:nvSpPr>
      <dsp:spPr>
        <a:xfrm>
          <a:off x="0" y="1756029"/>
          <a:ext cx="88256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801E3D-017C-4DB8-A714-978A4356A1CF}">
      <dsp:nvSpPr>
        <dsp:cNvPr id="0" name=""/>
        <dsp:cNvSpPr/>
      </dsp:nvSpPr>
      <dsp:spPr>
        <a:xfrm>
          <a:off x="0" y="1756029"/>
          <a:ext cx="8825659" cy="4388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/>
            <a:t>REFUND INFORMATION</a:t>
          </a:r>
          <a:endParaRPr lang="en-US" sz="2000" kern="1200"/>
        </a:p>
      </dsp:txBody>
      <dsp:txXfrm>
        <a:off x="0" y="1756029"/>
        <a:ext cx="8825659" cy="438873"/>
      </dsp:txXfrm>
    </dsp:sp>
    <dsp:sp modelId="{B3FFDD22-89AB-483B-8A32-DF23C16D7D90}">
      <dsp:nvSpPr>
        <dsp:cNvPr id="0" name=""/>
        <dsp:cNvSpPr/>
      </dsp:nvSpPr>
      <dsp:spPr>
        <a:xfrm>
          <a:off x="0" y="2194903"/>
          <a:ext cx="88256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367899-F58E-415E-B8C4-365F44F70B3F}">
      <dsp:nvSpPr>
        <dsp:cNvPr id="0" name=""/>
        <dsp:cNvSpPr/>
      </dsp:nvSpPr>
      <dsp:spPr>
        <a:xfrm>
          <a:off x="0" y="2194902"/>
          <a:ext cx="8825659" cy="4388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/>
            <a:t>SPACE FOR CLUB CONTACT INFORMATION</a:t>
          </a:r>
          <a:endParaRPr lang="en-US" sz="2000" kern="1200"/>
        </a:p>
      </dsp:txBody>
      <dsp:txXfrm>
        <a:off x="0" y="2194902"/>
        <a:ext cx="8825659" cy="438873"/>
      </dsp:txXfrm>
    </dsp:sp>
    <dsp:sp modelId="{25AA0F89-21E3-4E4B-BA82-8A1EC08E6DB2}">
      <dsp:nvSpPr>
        <dsp:cNvPr id="0" name=""/>
        <dsp:cNvSpPr/>
      </dsp:nvSpPr>
      <dsp:spPr>
        <a:xfrm>
          <a:off x="0" y="2633776"/>
          <a:ext cx="88256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EC3DF3-82D3-44CF-8962-363782E74D0A}">
      <dsp:nvSpPr>
        <dsp:cNvPr id="0" name=""/>
        <dsp:cNvSpPr/>
      </dsp:nvSpPr>
      <dsp:spPr>
        <a:xfrm>
          <a:off x="0" y="2633776"/>
          <a:ext cx="8825659" cy="4388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/>
            <a:t>COLUMN FOR GYMNASTS’ NAME, BIRTHDATE, GO NUMBER, CATEGORY</a:t>
          </a:r>
          <a:endParaRPr lang="en-US" sz="2000" kern="1200"/>
        </a:p>
      </dsp:txBody>
      <dsp:txXfrm>
        <a:off x="0" y="2633776"/>
        <a:ext cx="8825659" cy="438873"/>
      </dsp:txXfrm>
    </dsp:sp>
    <dsp:sp modelId="{EFF4CA9F-1944-46EC-8345-38AC9F218988}">
      <dsp:nvSpPr>
        <dsp:cNvPr id="0" name=""/>
        <dsp:cNvSpPr/>
      </dsp:nvSpPr>
      <dsp:spPr>
        <a:xfrm>
          <a:off x="0" y="3072649"/>
          <a:ext cx="88256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EB78AA-1118-4BB0-A2C4-99477D1D9823}">
      <dsp:nvSpPr>
        <dsp:cNvPr id="0" name=""/>
        <dsp:cNvSpPr/>
      </dsp:nvSpPr>
      <dsp:spPr>
        <a:xfrm>
          <a:off x="0" y="3072649"/>
          <a:ext cx="8825659" cy="4388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/>
            <a:t>COLUMN FOR COACHES’ NAME, GO NUMBER AND CERTIFICATION LEVEL</a:t>
          </a:r>
          <a:endParaRPr lang="en-US" sz="2000" kern="1200"/>
        </a:p>
      </dsp:txBody>
      <dsp:txXfrm>
        <a:off x="0" y="3072649"/>
        <a:ext cx="8825659" cy="438873"/>
      </dsp:txXfrm>
    </dsp:sp>
    <dsp:sp modelId="{A525473E-42C3-4BC8-96AE-DB9607104130}">
      <dsp:nvSpPr>
        <dsp:cNvPr id="0" name=""/>
        <dsp:cNvSpPr/>
      </dsp:nvSpPr>
      <dsp:spPr>
        <a:xfrm>
          <a:off x="0" y="3511523"/>
          <a:ext cx="88256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3469A0-5F26-4D12-B46C-29FB38DFF4DA}">
      <dsp:nvSpPr>
        <dsp:cNvPr id="0" name=""/>
        <dsp:cNvSpPr/>
      </dsp:nvSpPr>
      <dsp:spPr>
        <a:xfrm>
          <a:off x="0" y="3511523"/>
          <a:ext cx="8825659" cy="4388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/>
            <a:t>COLUMN FOR AMOUNT PAID </a:t>
          </a:r>
          <a:endParaRPr lang="en-US" sz="2000" kern="1200"/>
        </a:p>
      </dsp:txBody>
      <dsp:txXfrm>
        <a:off x="0" y="3511523"/>
        <a:ext cx="8825659" cy="438873"/>
      </dsp:txXfrm>
    </dsp:sp>
    <dsp:sp modelId="{EEB710E9-B76A-407F-99CE-DC9B07D9ED10}">
      <dsp:nvSpPr>
        <dsp:cNvPr id="0" name=""/>
        <dsp:cNvSpPr/>
      </dsp:nvSpPr>
      <dsp:spPr>
        <a:xfrm>
          <a:off x="0" y="3950396"/>
          <a:ext cx="88256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2E4133-D238-4AC5-B922-BB6F655025B7}">
      <dsp:nvSpPr>
        <dsp:cNvPr id="0" name=""/>
        <dsp:cNvSpPr/>
      </dsp:nvSpPr>
      <dsp:spPr>
        <a:xfrm>
          <a:off x="0" y="3950396"/>
          <a:ext cx="8825659" cy="4388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/>
            <a:t>COLUMN FOR MALE/FEMALE (TG)</a:t>
          </a:r>
          <a:endParaRPr lang="en-US" sz="2000" kern="1200"/>
        </a:p>
      </dsp:txBody>
      <dsp:txXfrm>
        <a:off x="0" y="3950396"/>
        <a:ext cx="8825659" cy="4388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0332D9-91D6-43EB-8C30-B35D3E2E787B}">
      <dsp:nvSpPr>
        <dsp:cNvPr id="0" name=""/>
        <dsp:cNvSpPr/>
      </dsp:nvSpPr>
      <dsp:spPr>
        <a:xfrm>
          <a:off x="0" y="0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BB8352-91E0-4C29-9F35-ACC485E1AECB}">
      <dsp:nvSpPr>
        <dsp:cNvPr id="0" name=""/>
        <dsp:cNvSpPr/>
      </dsp:nvSpPr>
      <dsp:spPr>
        <a:xfrm>
          <a:off x="0" y="0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These are the volunteers that assist with running the competition on the day of the event</a:t>
          </a:r>
        </a:p>
      </dsp:txBody>
      <dsp:txXfrm>
        <a:off x="0" y="0"/>
        <a:ext cx="4932770" cy="404494"/>
      </dsp:txXfrm>
    </dsp:sp>
    <dsp:sp modelId="{D1FABA36-33A8-46DE-BFCB-77F2BADD54B1}">
      <dsp:nvSpPr>
        <dsp:cNvPr id="0" name=""/>
        <dsp:cNvSpPr/>
      </dsp:nvSpPr>
      <dsp:spPr>
        <a:xfrm>
          <a:off x="0" y="404494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A768BF-075A-4C05-8CA6-77F189FEA054}">
      <dsp:nvSpPr>
        <dsp:cNvPr id="0" name=""/>
        <dsp:cNvSpPr/>
      </dsp:nvSpPr>
      <dsp:spPr>
        <a:xfrm>
          <a:off x="0" y="404494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Registration</a:t>
          </a:r>
        </a:p>
      </dsp:txBody>
      <dsp:txXfrm>
        <a:off x="0" y="404494"/>
        <a:ext cx="4932770" cy="404494"/>
      </dsp:txXfrm>
    </dsp:sp>
    <dsp:sp modelId="{42CD491A-E8C4-446A-AFD7-259A9095B6AD}">
      <dsp:nvSpPr>
        <dsp:cNvPr id="0" name=""/>
        <dsp:cNvSpPr/>
      </dsp:nvSpPr>
      <dsp:spPr>
        <a:xfrm>
          <a:off x="0" y="808989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C3296-49F5-49EF-B8A0-7CBBBD1129F0}">
      <dsp:nvSpPr>
        <dsp:cNvPr id="0" name=""/>
        <dsp:cNvSpPr/>
      </dsp:nvSpPr>
      <dsp:spPr>
        <a:xfrm>
          <a:off x="0" y="808989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Concessions</a:t>
          </a:r>
        </a:p>
      </dsp:txBody>
      <dsp:txXfrm>
        <a:off x="0" y="808989"/>
        <a:ext cx="4932770" cy="404494"/>
      </dsp:txXfrm>
    </dsp:sp>
    <dsp:sp modelId="{A214580C-8BD6-4ABB-94E4-AE4B555B55B9}">
      <dsp:nvSpPr>
        <dsp:cNvPr id="0" name=""/>
        <dsp:cNvSpPr/>
      </dsp:nvSpPr>
      <dsp:spPr>
        <a:xfrm>
          <a:off x="0" y="1213485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8B19B1-D3D6-4A0D-AAD4-CE1370A6D680}">
      <dsp:nvSpPr>
        <dsp:cNvPr id="0" name=""/>
        <dsp:cNvSpPr/>
      </dsp:nvSpPr>
      <dsp:spPr>
        <a:xfrm>
          <a:off x="0" y="1213484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Admissions</a:t>
          </a:r>
        </a:p>
      </dsp:txBody>
      <dsp:txXfrm>
        <a:off x="0" y="1213484"/>
        <a:ext cx="4932770" cy="404494"/>
      </dsp:txXfrm>
    </dsp:sp>
    <dsp:sp modelId="{472FEDCA-FD37-451F-9AAC-199183EDB2ED}">
      <dsp:nvSpPr>
        <dsp:cNvPr id="0" name=""/>
        <dsp:cNvSpPr/>
      </dsp:nvSpPr>
      <dsp:spPr>
        <a:xfrm>
          <a:off x="0" y="1617979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49ED5-83C5-4079-8E5F-057818670EB2}">
      <dsp:nvSpPr>
        <dsp:cNvPr id="0" name=""/>
        <dsp:cNvSpPr/>
      </dsp:nvSpPr>
      <dsp:spPr>
        <a:xfrm>
          <a:off x="0" y="1617979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Hosting (athletes, coaches and judges)</a:t>
          </a:r>
        </a:p>
      </dsp:txBody>
      <dsp:txXfrm>
        <a:off x="0" y="1617979"/>
        <a:ext cx="4932770" cy="404494"/>
      </dsp:txXfrm>
    </dsp:sp>
    <dsp:sp modelId="{E6F0C608-B2A1-4DE6-8D7C-11EC0C8A6E6C}">
      <dsp:nvSpPr>
        <dsp:cNvPr id="0" name=""/>
        <dsp:cNvSpPr/>
      </dsp:nvSpPr>
      <dsp:spPr>
        <a:xfrm>
          <a:off x="0" y="2022475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DF4923-5C41-4AA4-847F-620EE60C2872}">
      <dsp:nvSpPr>
        <dsp:cNvPr id="0" name=""/>
        <dsp:cNvSpPr/>
      </dsp:nvSpPr>
      <dsp:spPr>
        <a:xfrm>
          <a:off x="0" y="2022474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Team Marshals</a:t>
          </a:r>
        </a:p>
      </dsp:txBody>
      <dsp:txXfrm>
        <a:off x="0" y="2022474"/>
        <a:ext cx="4932770" cy="404494"/>
      </dsp:txXfrm>
    </dsp:sp>
    <dsp:sp modelId="{73C50652-FA90-4438-B530-AB6570FBF083}">
      <dsp:nvSpPr>
        <dsp:cNvPr id="0" name=""/>
        <dsp:cNvSpPr/>
      </dsp:nvSpPr>
      <dsp:spPr>
        <a:xfrm>
          <a:off x="0" y="2426970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AFD171-6C1E-4A0E-A1D3-BE6D850EAF4B}">
      <dsp:nvSpPr>
        <dsp:cNvPr id="0" name=""/>
        <dsp:cNvSpPr/>
      </dsp:nvSpPr>
      <dsp:spPr>
        <a:xfrm>
          <a:off x="0" y="2426969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Assistant Scorer</a:t>
          </a:r>
        </a:p>
      </dsp:txBody>
      <dsp:txXfrm>
        <a:off x="0" y="2426969"/>
        <a:ext cx="4932770" cy="404494"/>
      </dsp:txXfrm>
    </dsp:sp>
    <dsp:sp modelId="{AF2AA01B-4DE8-49BE-B51E-30CEA1D921BF}">
      <dsp:nvSpPr>
        <dsp:cNvPr id="0" name=""/>
        <dsp:cNvSpPr/>
      </dsp:nvSpPr>
      <dsp:spPr>
        <a:xfrm>
          <a:off x="0" y="2831464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0527C0-9BC3-4315-B829-E8D796A9B5B3}">
      <dsp:nvSpPr>
        <dsp:cNvPr id="0" name=""/>
        <dsp:cNvSpPr/>
      </dsp:nvSpPr>
      <dsp:spPr>
        <a:xfrm>
          <a:off x="0" y="2831464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Event Scorers</a:t>
          </a:r>
        </a:p>
      </dsp:txBody>
      <dsp:txXfrm>
        <a:off x="0" y="2831464"/>
        <a:ext cx="4932770" cy="404494"/>
      </dsp:txXfrm>
    </dsp:sp>
    <dsp:sp modelId="{558E092E-932C-4E8F-9888-5678C89DADF0}">
      <dsp:nvSpPr>
        <dsp:cNvPr id="0" name=""/>
        <dsp:cNvSpPr/>
      </dsp:nvSpPr>
      <dsp:spPr>
        <a:xfrm>
          <a:off x="0" y="3235959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7BD0F8-D554-42B2-8C63-CA1320288E4E}">
      <dsp:nvSpPr>
        <dsp:cNvPr id="0" name=""/>
        <dsp:cNvSpPr/>
      </dsp:nvSpPr>
      <dsp:spPr>
        <a:xfrm>
          <a:off x="0" y="3235959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Flashers</a:t>
          </a:r>
        </a:p>
      </dsp:txBody>
      <dsp:txXfrm>
        <a:off x="0" y="3235959"/>
        <a:ext cx="4932770" cy="404494"/>
      </dsp:txXfrm>
    </dsp:sp>
    <dsp:sp modelId="{33F44B01-8821-4C89-8323-16883D6E178A}">
      <dsp:nvSpPr>
        <dsp:cNvPr id="0" name=""/>
        <dsp:cNvSpPr/>
      </dsp:nvSpPr>
      <dsp:spPr>
        <a:xfrm>
          <a:off x="0" y="3640454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C5481-CA4C-4D65-BAAC-9BD051EBA021}">
      <dsp:nvSpPr>
        <dsp:cNvPr id="0" name=""/>
        <dsp:cNvSpPr/>
      </dsp:nvSpPr>
      <dsp:spPr>
        <a:xfrm>
          <a:off x="0" y="3640454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Runners</a:t>
          </a:r>
        </a:p>
      </dsp:txBody>
      <dsp:txXfrm>
        <a:off x="0" y="3640454"/>
        <a:ext cx="4932770" cy="404494"/>
      </dsp:txXfrm>
    </dsp:sp>
    <dsp:sp modelId="{3C6C1ABB-1A3C-400F-B777-A8DA332CDEC4}">
      <dsp:nvSpPr>
        <dsp:cNvPr id="0" name=""/>
        <dsp:cNvSpPr/>
      </dsp:nvSpPr>
      <dsp:spPr>
        <a:xfrm>
          <a:off x="0" y="4044950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00DE2-7889-4B1F-8416-D0266DBAB70F}">
      <dsp:nvSpPr>
        <dsp:cNvPr id="0" name=""/>
        <dsp:cNvSpPr/>
      </dsp:nvSpPr>
      <dsp:spPr>
        <a:xfrm>
          <a:off x="0" y="4044949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Timers</a:t>
          </a:r>
        </a:p>
      </dsp:txBody>
      <dsp:txXfrm>
        <a:off x="0" y="4044949"/>
        <a:ext cx="4932770" cy="404494"/>
      </dsp:txXfrm>
    </dsp:sp>
    <dsp:sp modelId="{B0D75980-6BA3-43C1-9FA4-D4CCF074F188}">
      <dsp:nvSpPr>
        <dsp:cNvPr id="0" name=""/>
        <dsp:cNvSpPr/>
      </dsp:nvSpPr>
      <dsp:spPr>
        <a:xfrm>
          <a:off x="0" y="4449445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53CB55-8FE0-449C-8DCA-EF5C09221D94}">
      <dsp:nvSpPr>
        <dsp:cNvPr id="0" name=""/>
        <dsp:cNvSpPr/>
      </dsp:nvSpPr>
      <dsp:spPr>
        <a:xfrm>
          <a:off x="0" y="4449444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Equipment Set-Up Take Down Crew</a:t>
          </a:r>
        </a:p>
      </dsp:txBody>
      <dsp:txXfrm>
        <a:off x="0" y="4449444"/>
        <a:ext cx="4932770" cy="404494"/>
      </dsp:txXfrm>
    </dsp:sp>
    <dsp:sp modelId="{7E14535C-7E8F-4009-9432-14B6C231A0D8}">
      <dsp:nvSpPr>
        <dsp:cNvPr id="0" name=""/>
        <dsp:cNvSpPr/>
      </dsp:nvSpPr>
      <dsp:spPr>
        <a:xfrm>
          <a:off x="0" y="4853940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5C4BE1-7EF7-45D6-9C21-C3C3FDDDE83A}">
      <dsp:nvSpPr>
        <dsp:cNvPr id="0" name=""/>
        <dsp:cNvSpPr/>
      </dsp:nvSpPr>
      <dsp:spPr>
        <a:xfrm>
          <a:off x="0" y="4853939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Equipment Adjusters</a:t>
          </a:r>
        </a:p>
      </dsp:txBody>
      <dsp:txXfrm>
        <a:off x="0" y="4853939"/>
        <a:ext cx="4932770" cy="404494"/>
      </dsp:txXfrm>
    </dsp:sp>
    <dsp:sp modelId="{9BBCD844-1006-415C-BDAD-A849C0A7BC2F}">
      <dsp:nvSpPr>
        <dsp:cNvPr id="0" name=""/>
        <dsp:cNvSpPr/>
      </dsp:nvSpPr>
      <dsp:spPr>
        <a:xfrm>
          <a:off x="0" y="5258434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B67151-24BC-4A36-8D87-351DB80B75DE}">
      <dsp:nvSpPr>
        <dsp:cNvPr id="0" name=""/>
        <dsp:cNvSpPr/>
      </dsp:nvSpPr>
      <dsp:spPr>
        <a:xfrm>
          <a:off x="0" y="5258434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Announcing</a:t>
          </a:r>
        </a:p>
      </dsp:txBody>
      <dsp:txXfrm>
        <a:off x="0" y="5258434"/>
        <a:ext cx="4932770" cy="404494"/>
      </dsp:txXfrm>
    </dsp:sp>
    <dsp:sp modelId="{CEF4567D-80C1-4B15-92BD-51164F6AE7E9}">
      <dsp:nvSpPr>
        <dsp:cNvPr id="0" name=""/>
        <dsp:cNvSpPr/>
      </dsp:nvSpPr>
      <dsp:spPr>
        <a:xfrm>
          <a:off x="0" y="5662929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20D483-8262-4458-AC9E-8A3DD1D0C0F6}">
      <dsp:nvSpPr>
        <dsp:cNvPr id="0" name=""/>
        <dsp:cNvSpPr/>
      </dsp:nvSpPr>
      <dsp:spPr>
        <a:xfrm>
          <a:off x="0" y="5662929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Awards</a:t>
          </a:r>
        </a:p>
      </dsp:txBody>
      <dsp:txXfrm>
        <a:off x="0" y="5662929"/>
        <a:ext cx="4932770" cy="404494"/>
      </dsp:txXfrm>
    </dsp:sp>
    <dsp:sp modelId="{0A116D8C-01E9-4931-9D93-3AA603276F48}">
      <dsp:nvSpPr>
        <dsp:cNvPr id="0" name=""/>
        <dsp:cNvSpPr/>
      </dsp:nvSpPr>
      <dsp:spPr>
        <a:xfrm>
          <a:off x="0" y="6067424"/>
          <a:ext cx="49327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3634D6-AF0D-4033-B209-AD4CDF97E65C}">
      <dsp:nvSpPr>
        <dsp:cNvPr id="0" name=""/>
        <dsp:cNvSpPr/>
      </dsp:nvSpPr>
      <dsp:spPr>
        <a:xfrm>
          <a:off x="0" y="6067424"/>
          <a:ext cx="4932770" cy="404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….and more!</a:t>
          </a:r>
        </a:p>
      </dsp:txBody>
      <dsp:txXfrm>
        <a:off x="0" y="6067424"/>
        <a:ext cx="4932770" cy="4044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4DBB5E-FE40-4AFE-B07C-2365AED5EF5B}">
      <dsp:nvSpPr>
        <dsp:cNvPr id="0" name=""/>
        <dsp:cNvSpPr/>
      </dsp:nvSpPr>
      <dsp:spPr>
        <a:xfrm>
          <a:off x="512404" y="243559"/>
          <a:ext cx="704794" cy="7047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FB1051-FF72-4694-BA68-A631748A3159}">
      <dsp:nvSpPr>
        <dsp:cNvPr id="0" name=""/>
        <dsp:cNvSpPr/>
      </dsp:nvSpPr>
      <dsp:spPr>
        <a:xfrm>
          <a:off x="81696" y="1189801"/>
          <a:ext cx="1566210" cy="62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Distribute results if necessary</a:t>
          </a:r>
          <a:endParaRPr lang="en-US" sz="1600" kern="1200"/>
        </a:p>
      </dsp:txBody>
      <dsp:txXfrm>
        <a:off x="81696" y="1189801"/>
        <a:ext cx="1566210" cy="626484"/>
      </dsp:txXfrm>
    </dsp:sp>
    <dsp:sp modelId="{B25FCDC8-C5BA-4B27-8F2E-C7587CA92F8C}">
      <dsp:nvSpPr>
        <dsp:cNvPr id="0" name=""/>
        <dsp:cNvSpPr/>
      </dsp:nvSpPr>
      <dsp:spPr>
        <a:xfrm>
          <a:off x="2352702" y="243559"/>
          <a:ext cx="704794" cy="7047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3ADDE3-B504-4BF6-9241-7932CDA881B0}">
      <dsp:nvSpPr>
        <dsp:cNvPr id="0" name=""/>
        <dsp:cNvSpPr/>
      </dsp:nvSpPr>
      <dsp:spPr>
        <a:xfrm>
          <a:off x="1921994" y="1189801"/>
          <a:ext cx="1566210" cy="62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Send in any necessary reports</a:t>
          </a:r>
          <a:endParaRPr lang="en-US" sz="1600" kern="1200"/>
        </a:p>
      </dsp:txBody>
      <dsp:txXfrm>
        <a:off x="1921994" y="1189801"/>
        <a:ext cx="1566210" cy="626484"/>
      </dsp:txXfrm>
    </dsp:sp>
    <dsp:sp modelId="{0432346E-C2E6-4FE2-8DC3-9DD452A1BBAE}">
      <dsp:nvSpPr>
        <dsp:cNvPr id="0" name=""/>
        <dsp:cNvSpPr/>
      </dsp:nvSpPr>
      <dsp:spPr>
        <a:xfrm>
          <a:off x="4193000" y="243559"/>
          <a:ext cx="704794" cy="7047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13167-38D1-4B1D-BCB3-74966B2EBA4C}">
      <dsp:nvSpPr>
        <dsp:cNvPr id="0" name=""/>
        <dsp:cNvSpPr/>
      </dsp:nvSpPr>
      <dsp:spPr>
        <a:xfrm>
          <a:off x="3762292" y="1189801"/>
          <a:ext cx="1566210" cy="62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Pay invoices</a:t>
          </a:r>
          <a:endParaRPr lang="en-US" sz="1600" kern="1200"/>
        </a:p>
      </dsp:txBody>
      <dsp:txXfrm>
        <a:off x="3762292" y="1189801"/>
        <a:ext cx="1566210" cy="626484"/>
      </dsp:txXfrm>
    </dsp:sp>
    <dsp:sp modelId="{93718689-895C-43B9-BA11-C97A9BA7AFF1}">
      <dsp:nvSpPr>
        <dsp:cNvPr id="0" name=""/>
        <dsp:cNvSpPr/>
      </dsp:nvSpPr>
      <dsp:spPr>
        <a:xfrm>
          <a:off x="1432553" y="2207838"/>
          <a:ext cx="704794" cy="7047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8F5E1-B100-4799-8D01-DBF92A87AEB1}">
      <dsp:nvSpPr>
        <dsp:cNvPr id="0" name=""/>
        <dsp:cNvSpPr/>
      </dsp:nvSpPr>
      <dsp:spPr>
        <a:xfrm>
          <a:off x="1001845" y="3154081"/>
          <a:ext cx="1566210" cy="62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Wrap up meeting with committee</a:t>
          </a:r>
          <a:endParaRPr lang="en-US" sz="1600" kern="1200"/>
        </a:p>
      </dsp:txBody>
      <dsp:txXfrm>
        <a:off x="1001845" y="3154081"/>
        <a:ext cx="1566210" cy="626484"/>
      </dsp:txXfrm>
    </dsp:sp>
    <dsp:sp modelId="{9AC674B5-93B0-43C6-9899-9D662744450A}">
      <dsp:nvSpPr>
        <dsp:cNvPr id="0" name=""/>
        <dsp:cNvSpPr/>
      </dsp:nvSpPr>
      <dsp:spPr>
        <a:xfrm>
          <a:off x="3272851" y="2207838"/>
          <a:ext cx="704794" cy="70479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45F452-7D1E-4167-BB37-2F583AFE04E8}">
      <dsp:nvSpPr>
        <dsp:cNvPr id="0" name=""/>
        <dsp:cNvSpPr/>
      </dsp:nvSpPr>
      <dsp:spPr>
        <a:xfrm>
          <a:off x="2842143" y="3154081"/>
          <a:ext cx="1566210" cy="62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Plan for next year!</a:t>
          </a:r>
          <a:endParaRPr lang="en-US" sz="1600" kern="1200"/>
        </a:p>
      </dsp:txBody>
      <dsp:txXfrm>
        <a:off x="2842143" y="3154081"/>
        <a:ext cx="1566210" cy="626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4D34E-7493-4591-BAB3-B1FF56085DA7}" type="datetimeFigureOut">
              <a:rPr lang="en-CA" smtClean="0"/>
              <a:t>2025-09-27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C2EE3-1AC4-44A6-8858-BA72182C5D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8805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C2EE3-1AC4-44A6-8858-BA72182C5DA7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0420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C2EE3-1AC4-44A6-8858-BA72182C5DA7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0778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C2EE3-1AC4-44A6-8858-BA72182C5DA7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1251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C2EE3-1AC4-44A6-8858-BA72182C5DA7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976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99296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10192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78502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77988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85300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45422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08940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2816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3321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9008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00194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63481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1425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30303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69602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15001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47848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E451C3-0FF4-47C4-B829-773ADF60F88C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349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5" r:id="rId1"/>
    <p:sldLayoutId id="2147484256" r:id="rId2"/>
    <p:sldLayoutId id="2147484257" r:id="rId3"/>
    <p:sldLayoutId id="2147484258" r:id="rId4"/>
    <p:sldLayoutId id="2147484259" r:id="rId5"/>
    <p:sldLayoutId id="2147484260" r:id="rId6"/>
    <p:sldLayoutId id="2147484261" r:id="rId7"/>
    <p:sldLayoutId id="2147484262" r:id="rId8"/>
    <p:sldLayoutId id="2147484263" r:id="rId9"/>
    <p:sldLayoutId id="2147484264" r:id="rId10"/>
    <p:sldLayoutId id="2147484265" r:id="rId11"/>
    <p:sldLayoutId id="2147484266" r:id="rId12"/>
    <p:sldLayoutId id="2147484267" r:id="rId13"/>
    <p:sldLayoutId id="2147484268" r:id="rId14"/>
    <p:sldLayoutId id="2147484269" r:id="rId15"/>
    <p:sldLayoutId id="2147484270" r:id="rId16"/>
    <p:sldLayoutId id="2147484271" r:id="rId17"/>
  </p:sldLayoutIdLst>
  <p:transition spd="slow">
    <p:wipe/>
  </p:transition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gymnasticsontario.ca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0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073935-E043-4801-AF06-06093A914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41742" y="648930"/>
            <a:ext cx="3461281" cy="33473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Meet Directors’ Course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41742" y="3996267"/>
            <a:ext cx="3461281" cy="18870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/>
              <a:t>2025-2026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C26FF4-D6F9-4A94-A837-D051A101E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86714" y="-4763"/>
            <a:ext cx="5014912" cy="6862763"/>
            <a:chOff x="2928938" y="-4763"/>
            <a:chExt cx="5014912" cy="6862763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EFFE501B-F9EC-4229-99D6-F39E38A71B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064C6A0-3DE4-4F4A-B650-78A628163E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Freeform 25">
              <a:extLst>
                <a:ext uri="{FF2B5EF4-FFF2-40B4-BE49-F238E27FC236}">
                  <a16:creationId xmlns:a16="http://schemas.microsoft.com/office/drawing/2014/main" id="{43CD3E83-3D0D-40EE-B1A2-9C989EBF2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71553909-760D-4B98-96A4-F9F48339AF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1F006A6C-F843-49BC-AC84-89BD2AF58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62AEE6F3-16F4-4944-8459-4D5EEA34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20" name="Rounded Rectangle 16">
            <a:extLst>
              <a:ext uri="{FF2B5EF4-FFF2-40B4-BE49-F238E27FC236}">
                <a16:creationId xmlns:a16="http://schemas.microsoft.com/office/drawing/2014/main" id="{8D6B9972-4A81-4223-9901-0E559A1D5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693" y="648931"/>
            <a:ext cx="6854433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50" y="1820574"/>
            <a:ext cx="6202778" cy="29290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84950" y="5992812"/>
            <a:ext cx="6661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dirty="0"/>
              <a:t>Always refer to the Technical Rules &amp; Regulations for your specific discipline.  You can find them at </a:t>
            </a:r>
            <a:r>
              <a:rPr lang="en-CA" dirty="0">
                <a:hlinkClick r:id="rId5"/>
              </a:rPr>
              <a:t>www.gymnasticsontario.ca</a:t>
            </a:r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983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026" y="166776"/>
            <a:ext cx="3808326" cy="849129"/>
          </a:xfrm>
        </p:spPr>
        <p:txBody>
          <a:bodyPr/>
          <a:lstStyle/>
          <a:p>
            <a:r>
              <a:rPr lang="en-CA" dirty="0"/>
              <a:t>The Beginning</a:t>
            </a:r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1698315" y="1015905"/>
            <a:ext cx="7224621" cy="695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3200" dirty="0"/>
              <a:t>What kind of event do you plan to host?</a:t>
            </a:r>
          </a:p>
        </p:txBody>
      </p:sp>
      <p:sp>
        <p:nvSpPr>
          <p:cNvPr id="5" name="Content Placeholder 6"/>
          <p:cNvSpPr txBox="1">
            <a:spLocks/>
          </p:cNvSpPr>
          <p:nvPr/>
        </p:nvSpPr>
        <p:spPr>
          <a:xfrm>
            <a:off x="6422988" y="4042519"/>
            <a:ext cx="4858156" cy="2516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CA" sz="2200" dirty="0"/>
              <a:t>NON-GO MEET</a:t>
            </a:r>
          </a:p>
          <a:p>
            <a:pPr lvl="2"/>
            <a:r>
              <a:rPr lang="en-CA" sz="2200" dirty="0"/>
              <a:t>WAG Qualifier</a:t>
            </a:r>
          </a:p>
          <a:p>
            <a:pPr lvl="2"/>
            <a:r>
              <a:rPr lang="en-CA" sz="2200" dirty="0"/>
              <a:t>Invitational</a:t>
            </a:r>
          </a:p>
          <a:p>
            <a:pPr lvl="2"/>
            <a:r>
              <a:rPr lang="en-CA" sz="2200" dirty="0"/>
              <a:t>ODP</a:t>
            </a:r>
          </a:p>
          <a:p>
            <a:pPr lvl="2"/>
            <a:r>
              <a:rPr lang="en-CA" sz="2200" dirty="0"/>
              <a:t>Showcase/Demo Event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4282841-48F7-4D48-AC12-86ABD98A251E}"/>
              </a:ext>
            </a:extLst>
          </p:cNvPr>
          <p:cNvSpPr txBox="1">
            <a:spLocks/>
          </p:cNvSpPr>
          <p:nvPr/>
        </p:nvSpPr>
        <p:spPr>
          <a:xfrm>
            <a:off x="5872590" y="2171456"/>
            <a:ext cx="5791326" cy="15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CA" sz="2400" dirty="0"/>
              <a:t>WAG</a:t>
            </a:r>
          </a:p>
          <a:p>
            <a:pPr lvl="3"/>
            <a:r>
              <a:rPr lang="en-CA" sz="2400" dirty="0"/>
              <a:t>Team Ontario Selection Meet</a:t>
            </a:r>
          </a:p>
          <a:p>
            <a:pPr lvl="3"/>
            <a:r>
              <a:rPr lang="en-CA" sz="2400" dirty="0"/>
              <a:t>Ontario Championships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3BF180E7-498C-4BB5-AE55-EAF177D660CC}"/>
              </a:ext>
            </a:extLst>
          </p:cNvPr>
          <p:cNvSpPr txBox="1">
            <a:spLocks/>
          </p:cNvSpPr>
          <p:nvPr/>
        </p:nvSpPr>
        <p:spPr>
          <a:xfrm>
            <a:off x="738131" y="2192565"/>
            <a:ext cx="5357869" cy="4519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CA" sz="2200" dirty="0"/>
              <a:t>GO EVENT</a:t>
            </a:r>
          </a:p>
          <a:p>
            <a:pPr lvl="3"/>
            <a:r>
              <a:rPr lang="en-CA" sz="2200" dirty="0"/>
              <a:t>All disciplines except WAG:</a:t>
            </a:r>
          </a:p>
          <a:p>
            <a:pPr lvl="4"/>
            <a:r>
              <a:rPr lang="en-CA" sz="2200" dirty="0"/>
              <a:t>Cup/Qualifier</a:t>
            </a:r>
          </a:p>
          <a:p>
            <a:pPr lvl="4"/>
            <a:r>
              <a:rPr lang="en-CA" sz="2200" dirty="0"/>
              <a:t>Team Ontario Selection Meet</a:t>
            </a:r>
          </a:p>
          <a:p>
            <a:pPr lvl="4"/>
            <a:r>
              <a:rPr lang="en-CA" sz="2200" dirty="0"/>
              <a:t>Ontario Championships</a:t>
            </a:r>
          </a:p>
          <a:p>
            <a:pPr lvl="4"/>
            <a:r>
              <a:rPr lang="en-CA" sz="2200" dirty="0"/>
              <a:t>Elite Ontario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B7EFFDBC-EB31-C759-B5E3-1530B8B08FB6}"/>
              </a:ext>
            </a:extLst>
          </p:cNvPr>
          <p:cNvSpPr txBox="1">
            <a:spLocks/>
          </p:cNvSpPr>
          <p:nvPr/>
        </p:nvSpPr>
        <p:spPr>
          <a:xfrm>
            <a:off x="9545934" y="239468"/>
            <a:ext cx="2441631" cy="193198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CA" sz="3200" b="1" dirty="0"/>
              <a:t>Specific events have different responsibilities and requirements for hosting.</a:t>
            </a:r>
          </a:p>
        </p:txBody>
      </p:sp>
    </p:spTree>
    <p:extLst>
      <p:ext uri="{BB962C8B-B14F-4D97-AF65-F5344CB8AC3E}">
        <p14:creationId xmlns:p14="http://schemas.microsoft.com/office/powerpoint/2010/main" val="402072528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Determine the size of your meet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307354" y="2755900"/>
            <a:ext cx="4825158" cy="20447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4400" dirty="0"/>
              <a:t>Small, new meet? </a:t>
            </a:r>
          </a:p>
          <a:p>
            <a:r>
              <a:rPr lang="en-CA" sz="4400" dirty="0"/>
              <a:t>How many days?</a:t>
            </a:r>
          </a:p>
          <a:p>
            <a:r>
              <a:rPr lang="en-CA" sz="4400" dirty="0"/>
              <a:t>Big, exciting, money maker?</a:t>
            </a:r>
          </a:p>
          <a:p>
            <a:r>
              <a:rPr lang="en-CA" sz="4400" dirty="0"/>
              <a:t>First time hosting?</a:t>
            </a:r>
          </a:p>
          <a:p>
            <a:endParaRPr lang="en-CA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459816" y="5258279"/>
            <a:ext cx="9952205" cy="816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400" dirty="0"/>
              <a:t>The number of gymnasts you can host determines your budget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DEA7F12-E935-4CC5-8967-5622B634E126}"/>
              </a:ext>
            </a:extLst>
          </p:cNvPr>
          <p:cNvSpPr txBox="1">
            <a:spLocks/>
          </p:cNvSpPr>
          <p:nvPr/>
        </p:nvSpPr>
        <p:spPr>
          <a:xfrm>
            <a:off x="6561711" y="2755900"/>
            <a:ext cx="4825158" cy="204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400" dirty="0"/>
              <a:t>For Qualifiers/Cups/Selection Events/Championships:</a:t>
            </a:r>
          </a:p>
          <a:p>
            <a:pPr lvl="1"/>
            <a:r>
              <a:rPr lang="en-CA" sz="2400" dirty="0"/>
              <a:t>Size is pre-determined by GO</a:t>
            </a:r>
          </a:p>
          <a:p>
            <a:pPr lvl="1"/>
            <a:r>
              <a:rPr lang="en-CA" sz="2400" dirty="0"/>
              <a:t>Slightly different for WAG</a:t>
            </a:r>
          </a:p>
          <a:p>
            <a:pPr lvl="1"/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8537240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363" y="3975421"/>
            <a:ext cx="3897146" cy="917503"/>
          </a:xfrm>
        </p:spPr>
        <p:txBody>
          <a:bodyPr>
            <a:normAutofit/>
          </a:bodyPr>
          <a:lstStyle/>
          <a:p>
            <a:r>
              <a:rPr lang="en-CA" dirty="0"/>
              <a:t>Steps/Guideline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3328" y="519472"/>
            <a:ext cx="4459399" cy="2972932"/>
          </a:xfrm>
          <a:prstGeom prst="rect">
            <a:avLst/>
          </a:prstGeom>
        </p:spPr>
      </p:pic>
      <p:graphicFrame>
        <p:nvGraphicFramePr>
          <p:cNvPr id="8" name="Text Placeholder 2">
            <a:extLst>
              <a:ext uri="{FF2B5EF4-FFF2-40B4-BE49-F238E27FC236}">
                <a16:creationId xmlns:a16="http://schemas.microsoft.com/office/drawing/2014/main" id="{639D37A1-0D31-4AF2-9811-36EF52DA7A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0742082"/>
              </p:ext>
            </p:extLst>
          </p:nvPr>
        </p:nvGraphicFramePr>
        <p:xfrm>
          <a:off x="7480570" y="223736"/>
          <a:ext cx="4247058" cy="6410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Text Placeholder 2">
            <a:extLst>
              <a:ext uri="{FF2B5EF4-FFF2-40B4-BE49-F238E27FC236}">
                <a16:creationId xmlns:a16="http://schemas.microsoft.com/office/drawing/2014/main" id="{A447C37A-78A1-46C3-86AE-010D9A4DDE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3667354"/>
              </p:ext>
            </p:extLst>
          </p:nvPr>
        </p:nvGraphicFramePr>
        <p:xfrm>
          <a:off x="5147736" y="223735"/>
          <a:ext cx="2780308" cy="6371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84015886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60ACC13-B825-49F3-93DE-C8B8F2FA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947B31F-CA03-4793-845D-FD86BABC1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DCDDE94D-F78C-4A48-AEA6-E922FC99A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3445A886-F3CA-4DE4-90D7-535F9707B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8999CB6-C053-418B-AE37-E470804D2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81EA3E26-BFCD-4396-AE8A-2A9828BFF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5F9BC582-73A6-4D8A-8738-E3647648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Placeholder 4" descr="People sitting on blue chairs"/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30920" r="17502" b="-1"/>
          <a:stretch/>
        </p:blipFill>
        <p:spPr>
          <a:xfrm>
            <a:off x="6892924" y="10"/>
            <a:ext cx="529907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32760" y="0"/>
            <a:ext cx="2436813" cy="6858001"/>
            <a:chOff x="1320800" y="0"/>
            <a:chExt cx="2436813" cy="6858001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080" y="685800"/>
            <a:ext cx="5260680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/>
              <a:t>Committee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8" y="1967023"/>
            <a:ext cx="4381204" cy="45294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 algn="l">
              <a:buFont typeface="Arial"/>
              <a:buChar char="•"/>
            </a:pPr>
            <a:r>
              <a:rPr lang="en-US" sz="3200" dirty="0"/>
              <a:t>Meet Director</a:t>
            </a:r>
          </a:p>
          <a:p>
            <a:pPr marL="342900" indent="-342900" algn="l">
              <a:buFont typeface="Arial"/>
              <a:buChar char="•"/>
            </a:pPr>
            <a:r>
              <a:rPr lang="en-US" sz="3200" dirty="0"/>
              <a:t>Co-Meet Director(s)</a:t>
            </a:r>
          </a:p>
          <a:p>
            <a:pPr marL="342900" indent="-342900" algn="l">
              <a:buFont typeface="Arial"/>
              <a:buChar char="•"/>
            </a:pPr>
            <a:r>
              <a:rPr lang="en-US" sz="3200" dirty="0"/>
              <a:t>Technical Director/Head Coach</a:t>
            </a:r>
          </a:p>
          <a:p>
            <a:pPr marL="342900" indent="-342900" algn="l">
              <a:buFont typeface="Arial"/>
              <a:buChar char="•"/>
            </a:pPr>
            <a:r>
              <a:rPr lang="en-US" sz="3200" dirty="0"/>
              <a:t>Sub-Committees</a:t>
            </a:r>
          </a:p>
        </p:txBody>
      </p:sp>
    </p:spTree>
    <p:extLst>
      <p:ext uri="{BB962C8B-B14F-4D97-AF65-F5344CB8AC3E}">
        <p14:creationId xmlns:p14="http://schemas.microsoft.com/office/powerpoint/2010/main" val="128157574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340" y="3429000"/>
            <a:ext cx="3446080" cy="2556341"/>
          </a:xfrm>
        </p:spPr>
        <p:txBody>
          <a:bodyPr>
            <a:normAutofit/>
          </a:bodyPr>
          <a:lstStyle/>
          <a:p>
            <a:pPr algn="l"/>
            <a:r>
              <a:rPr lang="en-CA" dirty="0"/>
              <a:t>Establish Your Committees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BF947FE-9566-4616-86E7-BB04F0B72D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5075195"/>
              </p:ext>
            </p:extLst>
          </p:nvPr>
        </p:nvGraphicFramePr>
        <p:xfrm>
          <a:off x="3677507" y="138619"/>
          <a:ext cx="7972233" cy="6291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103576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3114" y="386432"/>
            <a:ext cx="4088190" cy="19757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800" dirty="0"/>
              <a:t>Meetings and</a:t>
            </a:r>
            <a:br>
              <a:rPr lang="en-US" sz="4800" dirty="0"/>
            </a:br>
            <a:r>
              <a:rPr lang="en-US" sz="4800" dirty="0"/>
              <a:t>training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1233" b="10070"/>
          <a:stretch/>
        </p:blipFill>
        <p:spPr>
          <a:xfrm>
            <a:off x="5000264" y="-1"/>
            <a:ext cx="7191735" cy="6225703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3EFDA93-E68D-4C97-B3A5-4D579C6FD83A}"/>
              </a:ext>
            </a:extLst>
          </p:cNvPr>
          <p:cNvSpPr txBox="1">
            <a:spLocks/>
          </p:cNvSpPr>
          <p:nvPr/>
        </p:nvSpPr>
        <p:spPr>
          <a:xfrm>
            <a:off x="1416302" y="2748633"/>
            <a:ext cx="4914159" cy="266345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4400" dirty="0"/>
              <a:t>Schedule and timelines</a:t>
            </a:r>
          </a:p>
          <a:p>
            <a:r>
              <a:rPr lang="en-CA" sz="4400" dirty="0"/>
              <a:t>MD Course / Manual</a:t>
            </a:r>
          </a:p>
          <a:p>
            <a:r>
              <a:rPr lang="en-CA" sz="4400" dirty="0"/>
              <a:t>Scoring Course / Manual</a:t>
            </a:r>
          </a:p>
          <a:p>
            <a:pPr marL="0" indent="0">
              <a:buNone/>
            </a:pPr>
            <a:endParaRPr lang="en-CA" sz="44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5792388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5482" y="2600976"/>
            <a:ext cx="3196179" cy="1403499"/>
          </a:xfrm>
        </p:spPr>
        <p:txBody>
          <a:bodyPr>
            <a:normAutofit/>
          </a:bodyPr>
          <a:lstStyle/>
          <a:p>
            <a:r>
              <a:rPr lang="en-CA" sz="4000" dirty="0"/>
              <a:t>Determine</a:t>
            </a:r>
            <a:br>
              <a:rPr lang="en-CA" sz="4000" dirty="0"/>
            </a:br>
            <a:r>
              <a:rPr lang="en-CA" sz="4000" dirty="0"/>
              <a:t>Facility/Venue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40682" y="1437387"/>
            <a:ext cx="1513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At your club?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90690" y="4589616"/>
            <a:ext cx="191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/>
              <a:t>Or at an outside facility?</a:t>
            </a:r>
          </a:p>
        </p:txBody>
      </p:sp>
      <p:pic>
        <p:nvPicPr>
          <p:cNvPr id="7" name="Picture 6" descr="A gymnastic equipment in a gym&#10;&#10;Description automatically generated">
            <a:extLst>
              <a:ext uri="{FF2B5EF4-FFF2-40B4-BE49-F238E27FC236}">
                <a16:creationId xmlns:a16="http://schemas.microsoft.com/office/drawing/2014/main" id="{B1553F96-9A2E-B1C9-5A6E-3EC0A0589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213" y="189175"/>
            <a:ext cx="4750496" cy="2598476"/>
          </a:xfrm>
          <a:prstGeom prst="rect">
            <a:avLst/>
          </a:prstGeom>
        </p:spPr>
      </p:pic>
      <p:pic>
        <p:nvPicPr>
          <p:cNvPr id="11" name="Picture 10" descr="A large indoor gym with people in the center&#10;&#10;Description automatically generated">
            <a:extLst>
              <a:ext uri="{FF2B5EF4-FFF2-40B4-BE49-F238E27FC236}">
                <a16:creationId xmlns:a16="http://schemas.microsoft.com/office/drawing/2014/main" id="{538B4273-28FE-4207-FDA1-E3EBB5EFC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2298" y="3156740"/>
            <a:ext cx="5275664" cy="351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25483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7234" y="95504"/>
            <a:ext cx="8610600" cy="917253"/>
          </a:xfrm>
        </p:spPr>
        <p:txBody>
          <a:bodyPr/>
          <a:lstStyle/>
          <a:p>
            <a:r>
              <a:rPr lang="en-CA" dirty="0"/>
              <a:t>Competition Venue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51280" y="1012757"/>
            <a:ext cx="3818128" cy="5134043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CA" sz="1600" dirty="0"/>
              <a:t>If you are hosting outside of your gym be sure to secure venue early!</a:t>
            </a:r>
          </a:p>
          <a:p>
            <a:pPr>
              <a:lnSpc>
                <a:spcPct val="170000"/>
              </a:lnSpc>
            </a:pPr>
            <a:r>
              <a:rPr lang="en-CA" sz="1600" dirty="0"/>
              <a:t>Venue must be the appropriate size to host your number of athletes, coaches, judges and spectators</a:t>
            </a:r>
          </a:p>
          <a:p>
            <a:pPr>
              <a:lnSpc>
                <a:spcPct val="170000"/>
              </a:lnSpc>
            </a:pPr>
            <a:r>
              <a:rPr lang="en-CA" sz="1600" dirty="0"/>
              <a:t>Must be the appropriate size for all equipment with plenty of space for athletes and coaches to move around</a:t>
            </a:r>
          </a:p>
          <a:p>
            <a:pPr>
              <a:lnSpc>
                <a:spcPct val="170000"/>
              </a:lnSpc>
            </a:pPr>
            <a:r>
              <a:rPr lang="en-CA" sz="1600" dirty="0"/>
              <a:t>Parking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38699" y="853440"/>
            <a:ext cx="3069921" cy="5909056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70000"/>
              </a:lnSpc>
            </a:pPr>
            <a:r>
              <a:rPr lang="en-CA" sz="4800" dirty="0"/>
              <a:t>Floor Plan</a:t>
            </a:r>
          </a:p>
          <a:p>
            <a:pPr>
              <a:lnSpc>
                <a:spcPct val="170000"/>
              </a:lnSpc>
            </a:pPr>
            <a:r>
              <a:rPr lang="en-CA" sz="4800" dirty="0"/>
              <a:t>Field of Play (FOP)</a:t>
            </a:r>
          </a:p>
          <a:p>
            <a:pPr>
              <a:lnSpc>
                <a:spcPct val="170000"/>
              </a:lnSpc>
            </a:pPr>
            <a:r>
              <a:rPr lang="en-CA" sz="4800" dirty="0"/>
              <a:t>Equipment anomalies</a:t>
            </a:r>
          </a:p>
          <a:p>
            <a:pPr>
              <a:lnSpc>
                <a:spcPct val="170000"/>
              </a:lnSpc>
            </a:pPr>
            <a:r>
              <a:rPr lang="en-CA" sz="4800" dirty="0"/>
              <a:t>Athlete corral (mandatory for Championships events)</a:t>
            </a:r>
          </a:p>
          <a:p>
            <a:pPr>
              <a:lnSpc>
                <a:spcPct val="170000"/>
              </a:lnSpc>
            </a:pPr>
            <a:r>
              <a:rPr lang="en-CA" sz="4800" dirty="0"/>
              <a:t>Area for coaches</a:t>
            </a:r>
          </a:p>
          <a:p>
            <a:pPr>
              <a:lnSpc>
                <a:spcPct val="170000"/>
              </a:lnSpc>
            </a:pPr>
            <a:r>
              <a:rPr lang="en-CA" sz="4800" dirty="0"/>
              <a:t>Area for spectators</a:t>
            </a:r>
          </a:p>
          <a:p>
            <a:pPr>
              <a:lnSpc>
                <a:spcPct val="170000"/>
              </a:lnSpc>
            </a:pPr>
            <a:r>
              <a:rPr lang="en-CA" sz="4800" dirty="0"/>
              <a:t>Judges’ meeting area</a:t>
            </a:r>
          </a:p>
          <a:p>
            <a:pPr>
              <a:lnSpc>
                <a:spcPct val="170000"/>
              </a:lnSpc>
            </a:pPr>
            <a:r>
              <a:rPr lang="en-CA" sz="4800" dirty="0"/>
              <a:t>Awards area (separate area mandatory for WAG/MAG Championships)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68BB524-2C70-44EE-BB2A-9D77ABD19FDA}"/>
              </a:ext>
            </a:extLst>
          </p:cNvPr>
          <p:cNvSpPr txBox="1">
            <a:spLocks/>
          </p:cNvSpPr>
          <p:nvPr/>
        </p:nvSpPr>
        <p:spPr>
          <a:xfrm>
            <a:off x="8484594" y="1514661"/>
            <a:ext cx="3069920" cy="5343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SzPct val="110000"/>
            </a:pPr>
            <a:r>
              <a:rPr lang="en-CA" sz="1600" dirty="0"/>
              <a:t>Registration and admissions area</a:t>
            </a:r>
          </a:p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SzPct val="110000"/>
            </a:pPr>
            <a:r>
              <a:rPr lang="en-CA" sz="1600" dirty="0"/>
              <a:t>Concessions area</a:t>
            </a:r>
          </a:p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SzPct val="110000"/>
            </a:pPr>
            <a:r>
              <a:rPr lang="en-CA" sz="1600" dirty="0"/>
              <a:t>Area for vendors</a:t>
            </a:r>
          </a:p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SzPct val="110000"/>
            </a:pPr>
            <a:r>
              <a:rPr lang="en-CA" sz="1600" dirty="0"/>
              <a:t>Washrooms for participants and spectators</a:t>
            </a:r>
          </a:p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SzPct val="110000"/>
            </a:pPr>
            <a:r>
              <a:rPr lang="en-CA" sz="1600" dirty="0"/>
              <a:t>Signage</a:t>
            </a:r>
          </a:p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SzPct val="110000"/>
            </a:pPr>
            <a:r>
              <a:rPr lang="en-CA" sz="1600" dirty="0"/>
              <a:t>Medical</a:t>
            </a:r>
          </a:p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SzPct val="110000"/>
            </a:pPr>
            <a:r>
              <a:rPr lang="en-CA" sz="1600" dirty="0"/>
              <a:t>Safety &amp; Security</a:t>
            </a:r>
          </a:p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48105641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5593" y="164824"/>
            <a:ext cx="2206197" cy="1293028"/>
          </a:xfrm>
        </p:spPr>
        <p:txBody>
          <a:bodyPr/>
          <a:lstStyle/>
          <a:p>
            <a:pPr algn="ctr"/>
            <a:r>
              <a:rPr lang="en-CA" dirty="0"/>
              <a:t>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2320" y="1457852"/>
            <a:ext cx="4184035" cy="500429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CA" sz="2800" dirty="0"/>
              <a:t>Revenue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Registration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Gate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Sponsorship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Vendors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Concessions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Program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Advertising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Draws/raffles</a:t>
            </a: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57226" y="1457852"/>
            <a:ext cx="3531268" cy="5014025"/>
          </a:xfrm>
        </p:spPr>
        <p:txBody>
          <a:bodyPr anchor="t"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CA" sz="2800" dirty="0"/>
              <a:t>Expenses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Facility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Equipment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Judges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Awards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Gifts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CA" sz="2400" dirty="0"/>
              <a:t>Food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5373369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8780" y="145527"/>
            <a:ext cx="8610600" cy="847343"/>
          </a:xfrm>
        </p:spPr>
        <p:txBody>
          <a:bodyPr/>
          <a:lstStyle/>
          <a:p>
            <a:pPr algn="ctr"/>
            <a:r>
              <a:rPr lang="en-CA" dirty="0"/>
              <a:t>Gymnastics Ontario Sanctioning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81585" y="1371600"/>
            <a:ext cx="5199761" cy="52435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BID TO HOST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CA" dirty="0"/>
              <a:t>Required for all events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CA" dirty="0"/>
              <a:t>Can be found on the GO website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CA" dirty="0"/>
              <a:t>Timeline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n-CA" dirty="0"/>
              <a:t>Sent out in late spring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n-CA" dirty="0"/>
              <a:t>Goal is to have calendar established at the end of the current season or summer before the season begins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CA" dirty="0"/>
              <a:t>Hosts will receive tentative confirmation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CA" dirty="0"/>
              <a:t>Your event is not to be communicated until FINAL confirmation is received and GO calendar is posted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4"/>
          </p:nvPr>
        </p:nvSpPr>
        <p:spPr>
          <a:xfrm>
            <a:off x="7396479" y="1371600"/>
            <a:ext cx="4308295" cy="462024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CA" dirty="0"/>
              <a:t>Application is not considered complete until all forms, documents and payments are received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CA" dirty="0"/>
              <a:t>First come-first served basis when all documents are received (more factors for WAG)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CA" dirty="0"/>
              <a:t>Sanction fee for International events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CA" dirty="0"/>
              <a:t>Hosting agreement required for all non-invitational events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0282474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359" y="226830"/>
            <a:ext cx="4351025" cy="1301928"/>
          </a:xfrm>
        </p:spPr>
        <p:txBody>
          <a:bodyPr>
            <a:normAutofit/>
          </a:bodyPr>
          <a:lstStyle/>
          <a:p>
            <a:pPr algn="ctr"/>
            <a:r>
              <a:rPr lang="en-CA" dirty="0"/>
              <a:t>Event Directive</a:t>
            </a:r>
            <a:br>
              <a:rPr lang="en-CA" dirty="0"/>
            </a:br>
            <a:r>
              <a:rPr lang="en-CA" sz="2800" dirty="0"/>
              <a:t>This is your invitation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5856051" y="593387"/>
            <a:ext cx="5697811" cy="6086442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Name of host club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Meet director’s info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Location of event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Date of event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Gymnast eligibility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Competitive requirements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Equipment brand and info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Warm up/competition format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Registration information/Deadlines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Refund policy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Health and Safety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Coaching Requirements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Awards information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Accommodation information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Admissions information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Vendors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Media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CA" dirty="0">
                <a:solidFill>
                  <a:schemeClr val="tx1"/>
                </a:solidFill>
              </a:rPr>
              <a:t>Tourist information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71981" y="1513147"/>
            <a:ext cx="2708097" cy="2708097"/>
          </a:xfrm>
          <a:prstGeom prst="rect">
            <a:avLst/>
          </a:prstGeom>
        </p:spPr>
      </p:pic>
      <p:sp>
        <p:nvSpPr>
          <p:cNvPr id="9" name="Content Placeholder 3"/>
          <p:cNvSpPr txBox="1">
            <a:spLocks/>
          </p:cNvSpPr>
          <p:nvPr/>
        </p:nvSpPr>
        <p:spPr>
          <a:xfrm>
            <a:off x="2162139" y="4636460"/>
            <a:ext cx="4614582" cy="15575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>
                <a:solidFill>
                  <a:schemeClr val="tx1"/>
                </a:solidFill>
              </a:rPr>
              <a:t>You prepare and submit to GO for approval and posting</a:t>
            </a:r>
          </a:p>
          <a:p>
            <a:r>
              <a:rPr lang="en-CA" dirty="0">
                <a:solidFill>
                  <a:schemeClr val="tx1"/>
                </a:solidFill>
              </a:rPr>
              <a:t>Templates are available online</a:t>
            </a:r>
          </a:p>
        </p:txBody>
      </p:sp>
    </p:spTree>
    <p:extLst>
      <p:ext uri="{BB962C8B-B14F-4D97-AF65-F5344CB8AC3E}">
        <p14:creationId xmlns:p14="http://schemas.microsoft.com/office/powerpoint/2010/main" val="229633283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351" y="88900"/>
            <a:ext cx="10018713" cy="635000"/>
          </a:xfrm>
        </p:spPr>
        <p:txBody>
          <a:bodyPr>
            <a:normAutofit fontScale="90000"/>
          </a:bodyPr>
          <a:lstStyle/>
          <a:p>
            <a:r>
              <a:rPr lang="en-CA" dirty="0"/>
              <a:t>Registration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3351" y="4275982"/>
            <a:ext cx="8825659" cy="1823936"/>
          </a:xfrm>
        </p:spPr>
        <p:txBody>
          <a:bodyPr>
            <a:normAutofit fontScale="85000" lnSpcReduction="10000"/>
          </a:bodyPr>
          <a:lstStyle/>
          <a:p>
            <a:r>
              <a:rPr lang="en-CA" dirty="0"/>
              <a:t>Invitational/WAG Qualifier</a:t>
            </a:r>
          </a:p>
          <a:p>
            <a:pPr lvl="1"/>
            <a:r>
              <a:rPr lang="en-CA" dirty="0"/>
              <a:t>Host responsibility to create and distribute</a:t>
            </a:r>
          </a:p>
          <a:p>
            <a:pPr lvl="1"/>
            <a:r>
              <a:rPr lang="en-CA" dirty="0"/>
              <a:t>Stay on track of your numbers</a:t>
            </a:r>
          </a:p>
          <a:p>
            <a:pPr lvl="1"/>
            <a:r>
              <a:rPr lang="en-CA" dirty="0"/>
              <a:t>Close when full</a:t>
            </a:r>
          </a:p>
          <a:p>
            <a:pPr lvl="1"/>
            <a:r>
              <a:rPr lang="en-CA" dirty="0"/>
              <a:t>Can use scoring system, excel or combination of both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151107" y="1131097"/>
            <a:ext cx="8825659" cy="294480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>
                <a:solidFill>
                  <a:schemeClr val="tx1"/>
                </a:solidFill>
              </a:rPr>
              <a:t>GO Meet</a:t>
            </a:r>
          </a:p>
          <a:p>
            <a:pPr lvl="1"/>
            <a:r>
              <a:rPr lang="en-CA" sz="1800" dirty="0">
                <a:solidFill>
                  <a:schemeClr val="tx1"/>
                </a:solidFill>
              </a:rPr>
              <a:t>Program manager will create with host and distribute</a:t>
            </a:r>
          </a:p>
          <a:p>
            <a:pPr lvl="1"/>
            <a:r>
              <a:rPr lang="en-CA" sz="1800" dirty="0">
                <a:solidFill>
                  <a:schemeClr val="tx1"/>
                </a:solidFill>
              </a:rPr>
              <a:t>Host clubs collect registration and all payments.  GO does not collect any registration fees.</a:t>
            </a:r>
          </a:p>
          <a:p>
            <a:pPr lvl="1"/>
            <a:r>
              <a:rPr lang="en-CA" sz="1800" dirty="0">
                <a:solidFill>
                  <a:schemeClr val="tx1"/>
                </a:solidFill>
              </a:rPr>
              <a:t>GO will take care of registration in scoring system for MAG &amp; WAG.  Host is responsible with assistance from Program Manager in T&amp;T, RG and ACRO.</a:t>
            </a:r>
          </a:p>
          <a:p>
            <a:pPr lvl="1"/>
            <a:r>
              <a:rPr lang="en-CA" sz="1800" dirty="0">
                <a:solidFill>
                  <a:schemeClr val="tx1"/>
                </a:solidFill>
              </a:rPr>
              <a:t>All registration is completed through the program’s scoring system. </a:t>
            </a:r>
          </a:p>
          <a:p>
            <a:pPr lvl="2"/>
            <a:r>
              <a:rPr lang="en-CA" sz="1600" dirty="0">
                <a:solidFill>
                  <a:schemeClr val="tx1"/>
                </a:solidFill>
              </a:rPr>
              <a:t>Exception – TG is completed through and excel form that is uploaded into the scoring system.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771" y="758082"/>
            <a:ext cx="245745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38852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753142"/>
          </a:xfrm>
        </p:spPr>
        <p:txBody>
          <a:bodyPr>
            <a:normAutofit/>
          </a:bodyPr>
          <a:lstStyle/>
          <a:p>
            <a:r>
              <a:rPr lang="en-CA" dirty="0"/>
              <a:t>Registration Form </a:t>
            </a:r>
            <a:r>
              <a:rPr lang="en-CA" sz="2200" dirty="0"/>
              <a:t>(if applicable)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D7268DFE-6897-72DD-2C99-D6B83B256F5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11490" y="1886847"/>
          <a:ext cx="8825659" cy="4389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D55BBFF-5E6D-4613-B691-9C15DA9D587B}"/>
              </a:ext>
            </a:extLst>
          </p:cNvPr>
          <p:cNvSpPr txBox="1"/>
          <p:nvPr/>
        </p:nvSpPr>
        <p:spPr>
          <a:xfrm>
            <a:off x="5291847" y="1517515"/>
            <a:ext cx="4880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Usually completed through scoring system</a:t>
            </a:r>
          </a:p>
        </p:txBody>
      </p:sp>
    </p:spTree>
    <p:extLst>
      <p:ext uri="{BB962C8B-B14F-4D97-AF65-F5344CB8AC3E}">
        <p14:creationId xmlns:p14="http://schemas.microsoft.com/office/powerpoint/2010/main" val="250439049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6360" y="615082"/>
            <a:ext cx="3854528" cy="868815"/>
          </a:xfrm>
        </p:spPr>
        <p:txBody>
          <a:bodyPr>
            <a:normAutofit/>
          </a:bodyPr>
          <a:lstStyle/>
          <a:p>
            <a:r>
              <a:rPr lang="en-CA" sz="4000" dirty="0"/>
              <a:t>Volunteers</a:t>
            </a:r>
          </a:p>
        </p:txBody>
      </p:sp>
      <p:graphicFrame>
        <p:nvGraphicFramePr>
          <p:cNvPr id="12" name="Content Placeholder 9">
            <a:extLst>
              <a:ext uri="{FF2B5EF4-FFF2-40B4-BE49-F238E27FC236}">
                <a16:creationId xmlns:a16="http://schemas.microsoft.com/office/drawing/2014/main" id="{7BD52191-A4F7-FDAE-B6D0-F8EEA11FF8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7476493"/>
              </p:ext>
            </p:extLst>
          </p:nvPr>
        </p:nvGraphicFramePr>
        <p:xfrm>
          <a:off x="6573430" y="193040"/>
          <a:ext cx="4932770" cy="647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91478" y="2495885"/>
            <a:ext cx="3854528" cy="1281364"/>
          </a:xfrm>
        </p:spPr>
        <p:txBody>
          <a:bodyPr>
            <a:normAutofit/>
          </a:bodyPr>
          <a:lstStyle/>
          <a:p>
            <a:pPr algn="ctr"/>
            <a:r>
              <a:rPr lang="en-CA" sz="2800" dirty="0"/>
              <a:t>The KEY to the success of your event!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52357" y="4067475"/>
            <a:ext cx="4932769" cy="128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48853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2776" y="314632"/>
            <a:ext cx="3333495" cy="1035703"/>
          </a:xfrm>
        </p:spPr>
        <p:txBody>
          <a:bodyPr>
            <a:normAutofit/>
          </a:bodyPr>
          <a:lstStyle/>
          <a:p>
            <a:r>
              <a:rPr lang="en-CA" sz="3200" dirty="0"/>
              <a:t>Sponsorship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477927"/>
            <a:ext cx="4611689" cy="4646426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CA" sz="2000" dirty="0"/>
              <a:t>Establish Committee</a:t>
            </a:r>
          </a:p>
          <a:p>
            <a:pPr>
              <a:lnSpc>
                <a:spcPct val="90000"/>
              </a:lnSpc>
            </a:pPr>
            <a:r>
              <a:rPr lang="en-CA" sz="2000" dirty="0"/>
              <a:t>Determine what kinds of sponsorship and donations you want/need</a:t>
            </a:r>
          </a:p>
          <a:p>
            <a:pPr lvl="1">
              <a:lnSpc>
                <a:spcPct val="90000"/>
              </a:lnSpc>
            </a:pPr>
            <a:r>
              <a:rPr lang="en-CA" dirty="0"/>
              <a:t>$</a:t>
            </a:r>
          </a:p>
          <a:p>
            <a:pPr lvl="1">
              <a:lnSpc>
                <a:spcPct val="90000"/>
              </a:lnSpc>
            </a:pPr>
            <a:r>
              <a:rPr lang="en-CA" dirty="0"/>
              <a:t>Donations</a:t>
            </a:r>
          </a:p>
          <a:p>
            <a:pPr>
              <a:lnSpc>
                <a:spcPct val="90000"/>
              </a:lnSpc>
            </a:pPr>
            <a:r>
              <a:rPr lang="en-CA" sz="2000" dirty="0"/>
              <a:t>Sponsorship Package</a:t>
            </a:r>
          </a:p>
          <a:p>
            <a:pPr lvl="1">
              <a:lnSpc>
                <a:spcPct val="90000"/>
              </a:lnSpc>
            </a:pPr>
            <a:r>
              <a:rPr lang="en-CA" dirty="0"/>
              <a:t>What are your saleable items?</a:t>
            </a:r>
          </a:p>
          <a:p>
            <a:pPr lvl="1">
              <a:lnSpc>
                <a:spcPct val="90000"/>
              </a:lnSpc>
            </a:pPr>
            <a:r>
              <a:rPr lang="en-CA" dirty="0"/>
              <a:t>What can be given as donations/discounts?</a:t>
            </a:r>
          </a:p>
          <a:p>
            <a:pPr lvl="1">
              <a:lnSpc>
                <a:spcPct val="90000"/>
              </a:lnSpc>
            </a:pPr>
            <a:r>
              <a:rPr lang="en-CA" dirty="0"/>
              <a:t>How can you acknowledge your sponsors?</a:t>
            </a:r>
          </a:p>
          <a:p>
            <a:pPr lvl="1">
              <a:lnSpc>
                <a:spcPct val="90000"/>
              </a:lnSpc>
            </a:pPr>
            <a:endParaRPr lang="en-CA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024" y="1669355"/>
            <a:ext cx="5272344" cy="3519289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4206372541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9439" y="122436"/>
            <a:ext cx="9552561" cy="1293028"/>
          </a:xfrm>
        </p:spPr>
        <p:txBody>
          <a:bodyPr>
            <a:normAutofit/>
          </a:bodyPr>
          <a:lstStyle/>
          <a:p>
            <a:r>
              <a:rPr lang="en-CA" dirty="0"/>
              <a:t>Publicity, Advertising &amp; Program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4041" y="2069608"/>
            <a:ext cx="4868214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Media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Television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Radio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Newspaper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Social Media</a:t>
            </a:r>
          </a:p>
          <a:p>
            <a:pPr marL="1200150" lvl="2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dirty="0">
                <a:solidFill>
                  <a:prstClr val="black">
                    <a:lumMod val="75000"/>
                    <a:lumOff val="25000"/>
                  </a:prstClr>
                </a:solidFill>
              </a:rPr>
              <a:t>Facebook</a:t>
            </a:r>
          </a:p>
          <a:p>
            <a:pPr marL="1200150" lvl="2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dirty="0">
                <a:solidFill>
                  <a:prstClr val="black">
                    <a:lumMod val="75000"/>
                    <a:lumOff val="25000"/>
                  </a:prstClr>
                </a:solidFill>
              </a:rPr>
              <a:t>Twitter</a:t>
            </a:r>
          </a:p>
          <a:p>
            <a:pPr marL="1200150" lvl="2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dirty="0">
                <a:solidFill>
                  <a:prstClr val="black">
                    <a:lumMod val="75000"/>
                    <a:lumOff val="25000"/>
                  </a:prstClr>
                </a:solidFill>
              </a:rPr>
              <a:t>Instagram</a:t>
            </a:r>
          </a:p>
          <a:p>
            <a:pPr marL="1200150" lvl="2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dirty="0">
                <a:solidFill>
                  <a:prstClr val="black">
                    <a:lumMod val="75000"/>
                    <a:lumOff val="25000"/>
                  </a:prstClr>
                </a:solidFill>
              </a:rPr>
              <a:t>Tik Tok</a:t>
            </a:r>
          </a:p>
          <a:p>
            <a:pPr marL="1200150" lvl="2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dirty="0">
                <a:solidFill>
                  <a:prstClr val="black">
                    <a:lumMod val="75000"/>
                    <a:lumOff val="25000"/>
                  </a:prstClr>
                </a:solidFill>
              </a:rPr>
              <a:t>And more!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22953" y="2069608"/>
            <a:ext cx="5948555" cy="2821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Event Program?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400" dirty="0"/>
              <a:t>Potential for revenue generation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400" dirty="0"/>
              <a:t>Factors to consider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400" dirty="0"/>
              <a:t>Develop an example to bring to potential advertisers/sponsors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400" dirty="0"/>
              <a:t>Online?  App?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gray">
          <a:xfrm>
            <a:off x="1893342" y="1362644"/>
            <a:ext cx="4202658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dirty="0">
                <a:solidFill>
                  <a:schemeClr val="tx1"/>
                </a:solidFill>
              </a:rPr>
              <a:t>Establish Committee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648" y="4739173"/>
            <a:ext cx="1805860" cy="180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69151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60ACC13-B825-49F3-93DE-C8B8F2FA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947B31F-CA03-4793-845D-FD86BABC1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DCDDE94D-F78C-4A48-AEA6-E922FC99A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3445A886-F3CA-4DE4-90D7-535F9707B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8999CB6-C053-418B-AE37-E470804D2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81EA3E26-BFCD-4396-AE8A-2A9828BFF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5F9BC582-73A6-4D8A-8738-E3647648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32760" y="0"/>
            <a:ext cx="2436813" cy="6858001"/>
            <a:chOff x="1320800" y="0"/>
            <a:chExt cx="2436813" cy="6858001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28" y="240174"/>
            <a:ext cx="5260680" cy="7288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dirty="0"/>
              <a:t>Hosting &amp; Hospitality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9058"/>
            <a:ext cx="2758274" cy="56487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dirty="0"/>
              <a:t>Hospitality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Athletes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Area/Corral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Change rooms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Coaches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Area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Food/Meals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Judges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Meeting room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Meals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Accommodations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VIP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Seating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Meals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Accommodations 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Medical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Area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Food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2704" r="11423" b="-2"/>
          <a:stretch/>
        </p:blipFill>
        <p:spPr>
          <a:xfrm>
            <a:off x="6892924" y="10"/>
            <a:ext cx="529907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66678169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>
            <a:extLst>
              <a:ext uri="{FF2B5EF4-FFF2-40B4-BE49-F238E27FC236}">
                <a16:creationId xmlns:a16="http://schemas.microsoft.com/office/drawing/2014/main" id="{15FF890B-3CE7-403A-AECE-2DE04FC7A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99A4E160-6CFD-4514-9E20-CA6692CCD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7" name="Freeform 7">
              <a:extLst>
                <a:ext uri="{FF2B5EF4-FFF2-40B4-BE49-F238E27FC236}">
                  <a16:creationId xmlns:a16="http://schemas.microsoft.com/office/drawing/2014/main" id="{3DCD16F5-8D15-45FD-BA62-ADAC08183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8" name="Freeform 8">
              <a:extLst>
                <a:ext uri="{FF2B5EF4-FFF2-40B4-BE49-F238E27FC236}">
                  <a16:creationId xmlns:a16="http://schemas.microsoft.com/office/drawing/2014/main" id="{E7CFAF28-6FDA-4C2C-BE51-123D1115F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9" name="Freeform 9">
              <a:extLst>
                <a:ext uri="{FF2B5EF4-FFF2-40B4-BE49-F238E27FC236}">
                  <a16:creationId xmlns:a16="http://schemas.microsoft.com/office/drawing/2014/main" id="{1FD12703-0627-4991-B2A4-F96519F908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0" name="Freeform 10">
              <a:extLst>
                <a:ext uri="{FF2B5EF4-FFF2-40B4-BE49-F238E27FC236}">
                  <a16:creationId xmlns:a16="http://schemas.microsoft.com/office/drawing/2014/main" id="{A5758E0B-DF61-40A8-B765-BC6841906A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1" name="Freeform 11">
              <a:extLst>
                <a:ext uri="{FF2B5EF4-FFF2-40B4-BE49-F238E27FC236}">
                  <a16:creationId xmlns:a16="http://schemas.microsoft.com/office/drawing/2014/main" id="{3E063A1F-9566-4436-B4E3-2890FBBC2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8A4A409-9242-444A-AC1F-809866828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94" name="Freeform 6">
              <a:extLst>
                <a:ext uri="{FF2B5EF4-FFF2-40B4-BE49-F238E27FC236}">
                  <a16:creationId xmlns:a16="http://schemas.microsoft.com/office/drawing/2014/main" id="{ABF65108-5AB6-40BD-BCAF-526D8E309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5" name="Freeform 7">
              <a:extLst>
                <a:ext uri="{FF2B5EF4-FFF2-40B4-BE49-F238E27FC236}">
                  <a16:creationId xmlns:a16="http://schemas.microsoft.com/office/drawing/2014/main" id="{C77C904B-BC3A-472F-BB70-8750D41E41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6" name="Freeform 8">
              <a:extLst>
                <a:ext uri="{FF2B5EF4-FFF2-40B4-BE49-F238E27FC236}">
                  <a16:creationId xmlns:a16="http://schemas.microsoft.com/office/drawing/2014/main" id="{E910D569-2CFD-4010-B886-2F31BB8EC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7" name="Freeform 9">
              <a:extLst>
                <a:ext uri="{FF2B5EF4-FFF2-40B4-BE49-F238E27FC236}">
                  <a16:creationId xmlns:a16="http://schemas.microsoft.com/office/drawing/2014/main" id="{5A816932-FBAD-46C0-AA92-336589A5A9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8" name="Freeform 10">
              <a:extLst>
                <a:ext uri="{FF2B5EF4-FFF2-40B4-BE49-F238E27FC236}">
                  <a16:creationId xmlns:a16="http://schemas.microsoft.com/office/drawing/2014/main" id="{3D914BDD-E5E0-4DFB-8072-5B498F94A6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9" name="Freeform 11">
              <a:extLst>
                <a:ext uri="{FF2B5EF4-FFF2-40B4-BE49-F238E27FC236}">
                  <a16:creationId xmlns:a16="http://schemas.microsoft.com/office/drawing/2014/main" id="{ED9E392E-46C2-4B84-A121-9B2BC452F0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2812385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Hosting &amp; Hospitality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2666999"/>
            <a:ext cx="2812386" cy="31242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/>
              <a:t>Audio/Visual &amp; Announcing</a:t>
            </a:r>
          </a:p>
          <a:p>
            <a:r>
              <a:rPr lang="en-US" sz="1800" dirty="0"/>
              <a:t>Ceremonies</a:t>
            </a:r>
          </a:p>
          <a:p>
            <a:pPr lvl="1"/>
            <a:r>
              <a:rPr lang="en-US" dirty="0"/>
              <a:t>Opening (Oaths)</a:t>
            </a:r>
          </a:p>
          <a:p>
            <a:pPr lvl="1"/>
            <a:r>
              <a:rPr lang="en-US" dirty="0"/>
              <a:t>Closing</a:t>
            </a:r>
          </a:p>
          <a:p>
            <a:pPr lvl="1"/>
            <a:r>
              <a:rPr lang="en-US" dirty="0"/>
              <a:t>Awards</a:t>
            </a:r>
          </a:p>
          <a:p>
            <a:endParaRPr lang="en-US" sz="1800" dirty="0"/>
          </a:p>
        </p:txBody>
      </p:sp>
      <p:sp>
        <p:nvSpPr>
          <p:cNvPr id="101" name="Rounded Rectangle 16">
            <a:extLst>
              <a:ext uri="{FF2B5EF4-FFF2-40B4-BE49-F238E27FC236}">
                <a16:creationId xmlns:a16="http://schemas.microsoft.com/office/drawing/2014/main" id="{21ECAAB0-702B-4C08-B30F-0AFAC3479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1162" y="648931"/>
            <a:ext cx="6881862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oup of men in uniform">
            <a:extLst>
              <a:ext uri="{FF2B5EF4-FFF2-40B4-BE49-F238E27FC236}">
                <a16:creationId xmlns:a16="http://schemas.microsoft.com/office/drawing/2014/main" id="{A805681B-8304-06DB-A1CE-5D4DDBDF6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202" y="1530862"/>
            <a:ext cx="6237359" cy="350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89495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661" y="188061"/>
            <a:ext cx="2793158" cy="675068"/>
          </a:xfrm>
        </p:spPr>
        <p:txBody>
          <a:bodyPr>
            <a:normAutofit fontScale="90000"/>
          </a:bodyPr>
          <a:lstStyle/>
          <a:p>
            <a:pPr algn="ctr"/>
            <a:r>
              <a:rPr lang="en-CA" sz="4000" dirty="0"/>
              <a:t>Judges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5610312" y="2331186"/>
            <a:ext cx="5267325" cy="351472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782" y="337135"/>
            <a:ext cx="2709172" cy="1259278"/>
          </a:xfrm>
        </p:spPr>
        <p:txBody>
          <a:bodyPr>
            <a:normAutofit/>
          </a:bodyPr>
          <a:lstStyle/>
          <a:p>
            <a:r>
              <a:rPr lang="en-CA" sz="2000" u="sng" dirty="0"/>
              <a:t>GO Meet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CA" sz="2000" dirty="0"/>
              <a:t>All judges are assigned by GO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AEF1BB2-559D-4844-825F-B70973A43353}"/>
              </a:ext>
            </a:extLst>
          </p:cNvPr>
          <p:cNvSpPr txBox="1">
            <a:spLocks/>
          </p:cNvSpPr>
          <p:nvPr/>
        </p:nvSpPr>
        <p:spPr>
          <a:xfrm>
            <a:off x="1703661" y="1333137"/>
            <a:ext cx="3412901" cy="2223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u="sng" dirty="0"/>
              <a:t>WAG Qualifiers and Invitationals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CA" sz="2000" dirty="0"/>
              <a:t>CCJ is assigned by GO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CA" sz="2000" dirty="0"/>
              <a:t>Club is responsible for acquiring judges in consultation with CCJ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EE79710-4A1E-4949-B15D-D6F56A59DA13}"/>
              </a:ext>
            </a:extLst>
          </p:cNvPr>
          <p:cNvSpPr txBox="1">
            <a:spLocks/>
          </p:cNvSpPr>
          <p:nvPr/>
        </p:nvSpPr>
        <p:spPr>
          <a:xfrm>
            <a:off x="4986011" y="6069030"/>
            <a:ext cx="6515929" cy="555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en-CA" sz="2000" dirty="0"/>
              <a:t>For all events, the host is responsible for expenses</a:t>
            </a:r>
          </a:p>
        </p:txBody>
      </p:sp>
      <p:pic>
        <p:nvPicPr>
          <p:cNvPr id="11" name="Picture 10" descr="A person holding a sign&#10;&#10;Description automatically generated with low confidence">
            <a:extLst>
              <a:ext uri="{FF2B5EF4-FFF2-40B4-BE49-F238E27FC236}">
                <a16:creationId xmlns:a16="http://schemas.microsoft.com/office/drawing/2014/main" id="{50DAEF7A-7BC8-4F47-87B0-55E659BEF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3119" y="188061"/>
            <a:ext cx="2143125" cy="2143125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92FD481-11C4-CA3C-8EC2-AAE7CAD34AAF}"/>
              </a:ext>
            </a:extLst>
          </p:cNvPr>
          <p:cNvSpPr txBox="1">
            <a:spLocks/>
          </p:cNvSpPr>
          <p:nvPr/>
        </p:nvSpPr>
        <p:spPr>
          <a:xfrm>
            <a:off x="1628313" y="3783877"/>
            <a:ext cx="2709172" cy="2144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u="sng" dirty="0"/>
              <a:t>All Invitationals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CA" sz="2000" dirty="0"/>
              <a:t>Host club is responsible for obtaining judges</a:t>
            </a:r>
          </a:p>
        </p:txBody>
      </p:sp>
    </p:spTree>
    <p:extLst>
      <p:ext uri="{BB962C8B-B14F-4D97-AF65-F5344CB8AC3E}">
        <p14:creationId xmlns:p14="http://schemas.microsoft.com/office/powerpoint/2010/main" val="430330762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60ACC13-B825-49F3-93DE-C8B8F2FA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947B31F-CA03-4793-845D-FD86BABC1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DCDDE94D-F78C-4A48-AEA6-E922FC99A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3445A886-F3CA-4DE4-90D7-535F9707B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A8999CB6-C053-418B-AE37-E470804D2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81EA3E26-BFCD-4396-AE8A-2A9828BFF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F9BC582-73A6-4D8A-8738-E3647648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C6230C-2C90-49DB-B259-D52399DE43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224" r="31312"/>
          <a:stretch/>
        </p:blipFill>
        <p:spPr>
          <a:xfrm>
            <a:off x="6892924" y="10"/>
            <a:ext cx="529907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32760" y="0"/>
            <a:ext cx="2436813" cy="6858001"/>
            <a:chOff x="1320800" y="0"/>
            <a:chExt cx="2436813" cy="6858001"/>
          </a:xfrm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7254" y="20546"/>
            <a:ext cx="5260680" cy="9477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dirty="0"/>
              <a:t>Judges continued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11" y="988828"/>
            <a:ext cx="5753337" cy="5733519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42900" lvl="0" indent="-228600" algn="l">
              <a:lnSpc>
                <a:spcPct val="90000"/>
              </a:lnSpc>
              <a:buFont typeface="Arial"/>
              <a:buChar char="•"/>
            </a:pPr>
            <a:r>
              <a:rPr lang="en-US" sz="2000" dirty="0"/>
              <a:t>Package and Information</a:t>
            </a:r>
          </a:p>
          <a:p>
            <a:pPr marL="800100" lvl="1" indent="-228600">
              <a:lnSpc>
                <a:spcPct val="90000"/>
              </a:lnSpc>
              <a:buFont typeface="Arial"/>
              <a:buChar char="•"/>
            </a:pPr>
            <a:r>
              <a:rPr lang="en-US" sz="2000" dirty="0"/>
              <a:t>Before:  Event Directive, venue information, schedule and meeting times, accommodation info, list of judges, panels</a:t>
            </a:r>
          </a:p>
          <a:p>
            <a:pPr marL="800100" lvl="1" indent="-228600">
              <a:lnSpc>
                <a:spcPct val="90000"/>
              </a:lnSpc>
              <a:buFont typeface="Arial"/>
              <a:buChar char="•"/>
            </a:pPr>
            <a:r>
              <a:rPr lang="en-US" sz="2000" dirty="0"/>
              <a:t>At Competition:  updated schedule and athlete draw/start order, invitation to social events, honorarium form, report forms</a:t>
            </a:r>
          </a:p>
          <a:p>
            <a:pPr marL="342900" lvl="0" indent="-228600" algn="l">
              <a:lnSpc>
                <a:spcPct val="90000"/>
              </a:lnSpc>
              <a:buFont typeface="Arial"/>
              <a:buChar char="•"/>
            </a:pPr>
            <a:r>
              <a:rPr lang="en-US" sz="2000" dirty="0"/>
              <a:t>Meeting Room</a:t>
            </a:r>
          </a:p>
          <a:p>
            <a:pPr marL="800100" lvl="1" indent="-228600">
              <a:lnSpc>
                <a:spcPct val="90000"/>
              </a:lnSpc>
              <a:buFont typeface="Arial"/>
              <a:buChar char="•"/>
            </a:pPr>
            <a:r>
              <a:rPr lang="en-US" sz="2000" dirty="0"/>
              <a:t>Available minimum of 30 minutes prior to meeting start time and for 5 minutes after competition</a:t>
            </a:r>
          </a:p>
          <a:p>
            <a:pPr marL="800100" lvl="1" indent="-228600">
              <a:lnSpc>
                <a:spcPct val="90000"/>
              </a:lnSpc>
              <a:buFont typeface="Arial"/>
              <a:buChar char="•"/>
            </a:pPr>
            <a:r>
              <a:rPr lang="en-US" sz="2000" dirty="0"/>
              <a:t>Must be able to comfortably accommodate the number of judges at your event</a:t>
            </a:r>
          </a:p>
          <a:p>
            <a:pPr marL="342900" lvl="0" indent="-228600" algn="l">
              <a:lnSpc>
                <a:spcPct val="90000"/>
              </a:lnSpc>
              <a:buFont typeface="Arial"/>
              <a:buChar char="•"/>
            </a:pPr>
            <a:r>
              <a:rPr lang="en-US" sz="2000" dirty="0"/>
              <a:t>Expenses</a:t>
            </a:r>
          </a:p>
          <a:p>
            <a:pPr marL="800100" lvl="1" indent="-228600">
              <a:lnSpc>
                <a:spcPct val="90000"/>
              </a:lnSpc>
              <a:buFont typeface="Arial"/>
              <a:buChar char="•"/>
            </a:pPr>
            <a:r>
              <a:rPr lang="en-US" sz="2000" dirty="0"/>
              <a:t>Mileage, honorarium, accommodations</a:t>
            </a:r>
          </a:p>
          <a:p>
            <a:pPr marL="800100" lvl="1" indent="-228600">
              <a:lnSpc>
                <a:spcPct val="90000"/>
              </a:lnSpc>
              <a:buFont typeface="Arial"/>
              <a:buChar char="•"/>
            </a:pPr>
            <a:r>
              <a:rPr lang="en-US" sz="2000" dirty="0"/>
              <a:t>Know where your judges are coming from as they are expected to carpool whenever possible</a:t>
            </a:r>
          </a:p>
        </p:txBody>
      </p:sp>
    </p:spTree>
    <p:extLst>
      <p:ext uri="{BB962C8B-B14F-4D97-AF65-F5344CB8AC3E}">
        <p14:creationId xmlns:p14="http://schemas.microsoft.com/office/powerpoint/2010/main" val="2239783105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260ACC13-B825-49F3-93DE-C8B8F2FA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947B31F-CA03-4793-845D-FD86BABC1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DCDDE94D-F78C-4A48-AEA6-E922FC99A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3445A886-F3CA-4DE4-90D7-535F9707B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8999CB6-C053-418B-AE37-E470804D2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81EA3E26-BFCD-4396-AE8A-2A9828BFF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5F9BC582-73A6-4D8A-8738-E3647648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9444" r="24195"/>
          <a:stretch/>
        </p:blipFill>
        <p:spPr>
          <a:xfrm>
            <a:off x="6892924" y="10"/>
            <a:ext cx="529907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32760" y="0"/>
            <a:ext cx="2436813" cy="6858001"/>
            <a:chOff x="1320800" y="0"/>
            <a:chExt cx="2436813" cy="6858001"/>
          </a:xfrm>
        </p:grpSpPr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0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1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2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3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080" y="685800"/>
            <a:ext cx="5260680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/>
              <a:t>Accommodations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8" y="2094615"/>
            <a:ext cx="5260680" cy="36965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/>
              <a:buChar char="•"/>
            </a:pPr>
            <a:r>
              <a:rPr lang="en-US" sz="2800" dirty="0"/>
              <a:t>Determine your host hotel(s) and book rooms</a:t>
            </a:r>
          </a:p>
          <a:p>
            <a:pPr marL="800100" lvl="1" indent="-228600">
              <a:buFont typeface="Arial"/>
              <a:buChar char="•"/>
            </a:pPr>
            <a:r>
              <a:rPr lang="en-US" sz="2800" dirty="0"/>
              <a:t>Group bookings</a:t>
            </a:r>
          </a:p>
          <a:p>
            <a:pPr marL="800100" lvl="1" indent="-228600">
              <a:buFont typeface="Arial"/>
              <a:buChar char="•"/>
            </a:pPr>
            <a:r>
              <a:rPr lang="en-US" sz="2800" dirty="0"/>
              <a:t>Special rates</a:t>
            </a:r>
          </a:p>
          <a:p>
            <a:pPr marL="800100" lvl="1" indent="-228600">
              <a:buFont typeface="Arial"/>
              <a:buChar char="•"/>
            </a:pPr>
            <a:r>
              <a:rPr lang="en-US" sz="2800" dirty="0"/>
              <a:t>You are responsible for the judges’ accommodations</a:t>
            </a:r>
          </a:p>
          <a:p>
            <a:pPr indent="-228600" algn="l">
              <a:buFont typeface="Arial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06300751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60ACC13-B825-49F3-93DE-C8B8F2FA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F947B31F-CA03-4793-845D-FD86BABC1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CDDE94D-F78C-4A48-AEA6-E922FC99A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3445A886-F3CA-4DE4-90D7-535F9707B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A8999CB6-C053-418B-AE37-E470804D2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81EA3E26-BFCD-4396-AE8A-2A9828BFF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5F9BC582-73A6-4D8A-8738-E3647648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2E861A3-F23C-46B8-A38A-4A22E453D9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8BC3D220-643B-4160-B5A9-59DF5D21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B92237DE-D518-4625-8392-66D7084588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F290F0DD-E80A-4263-94E1-A41F57D84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D78EA7D2-CCEA-435E-873D-36BF0522F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9DFA731E-D6BB-42CC-AA05-64023DC81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B00D0483-90FB-4EB4-9770-CA8A310D5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4278928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Scheduling – GO Meet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3440" y="2158409"/>
            <a:ext cx="4749800" cy="45826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sz="2000" dirty="0"/>
              <a:t>For all Qualifiers/Cups, Team Ontario/Tour Selection and Ontario Championships, the schedule will be created by the appropriate Program Manager and the Events Manager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Host Clubs may request input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Exception – WAG Qualifying Meets – </a:t>
            </a:r>
            <a:r>
              <a:rPr lang="en-US" sz="2000" b="1" dirty="0"/>
              <a:t>HOST</a:t>
            </a:r>
            <a:r>
              <a:rPr lang="en-US" sz="2000" dirty="0"/>
              <a:t> creates schedule and submits to Events Manager for approval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Hosts may request assistance from the Events Manager</a:t>
            </a:r>
          </a:p>
          <a:p>
            <a:pPr marL="457200" lvl="1">
              <a:lnSpc>
                <a:spcPct val="90000"/>
              </a:lnSpc>
            </a:pPr>
            <a:endParaRPr lang="en-US" sz="1400" dirty="0"/>
          </a:p>
        </p:txBody>
      </p:sp>
      <p:sp>
        <p:nvSpPr>
          <p:cNvPr id="25" name="Rounded Rectangle 16">
            <a:extLst>
              <a:ext uri="{FF2B5EF4-FFF2-40B4-BE49-F238E27FC236}">
                <a16:creationId xmlns:a16="http://schemas.microsoft.com/office/drawing/2014/main" id="{DD7EED39-224E-4230-8FD1-B1E1AF6C6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648931"/>
            <a:ext cx="5407023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-1" b="4161"/>
          <a:stretch/>
        </p:blipFill>
        <p:spPr>
          <a:xfrm>
            <a:off x="6434407" y="1011765"/>
            <a:ext cx="4744154" cy="454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36989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3287" y="548640"/>
            <a:ext cx="10018713" cy="865490"/>
          </a:xfrm>
        </p:spPr>
        <p:txBody>
          <a:bodyPr/>
          <a:lstStyle/>
          <a:p>
            <a:r>
              <a:rPr lang="en-CA" dirty="0"/>
              <a:t>Scheduling - Invitational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3358" y="2719819"/>
            <a:ext cx="5155695" cy="2755947"/>
          </a:xfrm>
        </p:spPr>
        <p:txBody>
          <a:bodyPr>
            <a:normAutofit/>
          </a:bodyPr>
          <a:lstStyle/>
          <a:p>
            <a:r>
              <a:rPr lang="en-CA" sz="2800" dirty="0"/>
              <a:t>Invitational</a:t>
            </a:r>
          </a:p>
          <a:p>
            <a:pPr lvl="1"/>
            <a:r>
              <a:rPr lang="en-CA" sz="2400" dirty="0"/>
              <a:t>Your responsibility</a:t>
            </a:r>
          </a:p>
          <a:p>
            <a:pPr lvl="1"/>
            <a:r>
              <a:rPr lang="en-CA" sz="2400" dirty="0"/>
              <a:t>WAG has a very detailed formula!</a:t>
            </a:r>
          </a:p>
          <a:p>
            <a:pPr lvl="1"/>
            <a:r>
              <a:rPr lang="en-CA" sz="2400" dirty="0"/>
              <a:t>Communicate as soon as possible (minimum 4 weeks before)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gray">
          <a:xfrm>
            <a:off x="2643162" y="1931686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CA" dirty="0">
                <a:solidFill>
                  <a:srgbClr val="00B050"/>
                </a:solidFill>
              </a:rPr>
              <a:t>VITAL TO THE SUCCESS OF YOUR MEET!</a:t>
            </a:r>
          </a:p>
        </p:txBody>
      </p:sp>
      <p:sp>
        <p:nvSpPr>
          <p:cNvPr id="7" name="Rectangle 6"/>
          <p:cNvSpPr/>
          <p:nvPr/>
        </p:nvSpPr>
        <p:spPr>
          <a:xfrm>
            <a:off x="6698512" y="2603192"/>
            <a:ext cx="5390348" cy="3452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Competition Format &amp; Warm-Up Option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Registration Time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March-In time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Warm-Up Time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Competition Time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Debrief Time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Awards Time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CA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Breaks for Judges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48191"/>
            <a:ext cx="2804652" cy="140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954220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1685" y="111132"/>
            <a:ext cx="10018713" cy="1752599"/>
          </a:xfrm>
        </p:spPr>
        <p:txBody>
          <a:bodyPr/>
          <a:lstStyle/>
          <a:p>
            <a:r>
              <a:rPr lang="en-CA" dirty="0"/>
              <a:t>Athlete Draw/Start 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5240" y="1579881"/>
            <a:ext cx="4825158" cy="3949700"/>
          </a:xfrm>
        </p:spPr>
        <p:txBody>
          <a:bodyPr>
            <a:normAutofit fontScale="92500" lnSpcReduction="10000"/>
          </a:bodyPr>
          <a:lstStyle/>
          <a:p>
            <a:r>
              <a:rPr lang="en-CA" sz="2800" dirty="0"/>
              <a:t>Invitational</a:t>
            </a:r>
          </a:p>
          <a:p>
            <a:pPr lvl="1"/>
            <a:r>
              <a:rPr lang="en-CA" sz="2600" dirty="0"/>
              <a:t>Your responsibility</a:t>
            </a:r>
          </a:p>
          <a:p>
            <a:pPr lvl="1"/>
            <a:r>
              <a:rPr lang="en-CA" sz="2600" dirty="0"/>
              <a:t>Can be completely random</a:t>
            </a:r>
          </a:p>
          <a:p>
            <a:pPr lvl="1"/>
            <a:r>
              <a:rPr lang="en-CA" sz="2600" dirty="0"/>
              <a:t>Best to utilize a “</a:t>
            </a:r>
            <a:r>
              <a:rPr lang="en-CA" sz="2600"/>
              <a:t>random picker” </a:t>
            </a:r>
            <a:r>
              <a:rPr lang="en-CA" sz="2600" dirty="0"/>
              <a:t>online tool</a:t>
            </a:r>
          </a:p>
          <a:p>
            <a:pPr lvl="1"/>
            <a:r>
              <a:rPr lang="en-CA" sz="2600" dirty="0"/>
              <a:t>Often helpful to keep clubs together</a:t>
            </a:r>
          </a:p>
          <a:p>
            <a:pPr lvl="1"/>
            <a:r>
              <a:rPr lang="en-CA" sz="2600" dirty="0"/>
              <a:t>Your responsibility to distribute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2560" y="1417321"/>
            <a:ext cx="4663440" cy="2687319"/>
          </a:xfrm>
        </p:spPr>
        <p:txBody>
          <a:bodyPr>
            <a:normAutofit fontScale="92500" lnSpcReduction="10000"/>
          </a:bodyPr>
          <a:lstStyle/>
          <a:p>
            <a:r>
              <a:rPr lang="en-CA" sz="2800" dirty="0"/>
              <a:t>GO Meet</a:t>
            </a:r>
          </a:p>
          <a:p>
            <a:pPr lvl="1"/>
            <a:r>
              <a:rPr lang="en-CA" sz="2600" dirty="0"/>
              <a:t>GO will do a random draw</a:t>
            </a:r>
          </a:p>
          <a:p>
            <a:pPr lvl="1"/>
            <a:r>
              <a:rPr lang="en-CA" sz="2600" dirty="0"/>
              <a:t>GO will distribute to participating clubs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CF88A6C-2D1F-4E43-A988-266B41A95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650783" y="3838353"/>
            <a:ext cx="3654303" cy="268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335484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0660" y="297434"/>
            <a:ext cx="8610600" cy="735544"/>
          </a:xfrm>
        </p:spPr>
        <p:txBody>
          <a:bodyPr/>
          <a:lstStyle/>
          <a:p>
            <a:r>
              <a:rPr lang="en-CA" dirty="0"/>
              <a:t>Scoring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2260" y="3971154"/>
            <a:ext cx="4825158" cy="2171446"/>
          </a:xfrm>
        </p:spPr>
        <p:txBody>
          <a:bodyPr>
            <a:normAutofit fontScale="77500" lnSpcReduction="20000"/>
          </a:bodyPr>
          <a:lstStyle/>
          <a:p>
            <a:r>
              <a:rPr lang="en-CA" sz="2800" dirty="0"/>
              <a:t>Invitational</a:t>
            </a:r>
          </a:p>
          <a:p>
            <a:pPr lvl="1"/>
            <a:r>
              <a:rPr lang="en-CA" sz="2800" dirty="0"/>
              <a:t>Host is responsible</a:t>
            </a:r>
          </a:p>
          <a:p>
            <a:pPr lvl="1"/>
            <a:r>
              <a:rPr lang="en-CA" sz="2800" dirty="0"/>
              <a:t>Your choice in scoring program</a:t>
            </a:r>
            <a:endParaRPr lang="en-CA" sz="2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4799" y="1428115"/>
            <a:ext cx="4499696" cy="1781580"/>
          </a:xfrm>
          <a:ln w="63500"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CA" sz="2800" dirty="0"/>
              <a:t>GO Meet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n-US" sz="2800" dirty="0"/>
              <a:t>TScore (TG)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n-CA" sz="2800" dirty="0"/>
              <a:t>KSIS (ACRO, MAG, RG, WAG)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504799" y="3623746"/>
            <a:ext cx="4825159" cy="27637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dirty="0"/>
              <a:t>GO Meet</a:t>
            </a:r>
          </a:p>
          <a:p>
            <a:pPr lvl="1"/>
            <a:r>
              <a:rPr lang="en-CA" sz="2800" dirty="0"/>
              <a:t>Host creates event in scoring program</a:t>
            </a:r>
          </a:p>
          <a:p>
            <a:pPr lvl="1"/>
            <a:r>
              <a:rPr lang="en-CA" sz="2800" dirty="0"/>
              <a:t>GO manages up until the event</a:t>
            </a:r>
          </a:p>
          <a:p>
            <a:pPr lvl="1"/>
            <a:r>
              <a:rPr lang="en-CA" sz="2800" dirty="0"/>
              <a:t>Host monitors scoring during the event</a:t>
            </a:r>
            <a:endParaRPr lang="en-CA" sz="26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506500" y="1383157"/>
            <a:ext cx="4825158" cy="21714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dirty="0"/>
              <a:t>WAG Qualifying Competition</a:t>
            </a:r>
          </a:p>
          <a:p>
            <a:pPr lvl="1"/>
            <a:r>
              <a:rPr lang="en-CA" sz="2800" dirty="0"/>
              <a:t>KSIS must be utilised</a:t>
            </a:r>
            <a:endParaRPr lang="en-CA" sz="2600" dirty="0"/>
          </a:p>
          <a:p>
            <a:pPr lvl="1"/>
            <a:r>
              <a:rPr lang="en-CA" sz="2600" dirty="0"/>
              <a:t>Host is responsible for set up and maintenance of the competition in KSIS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161596110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133" y="233703"/>
            <a:ext cx="2340351" cy="755904"/>
          </a:xfrm>
        </p:spPr>
        <p:txBody>
          <a:bodyPr>
            <a:normAutofit/>
          </a:bodyPr>
          <a:lstStyle/>
          <a:p>
            <a:r>
              <a:rPr lang="en-CA" dirty="0"/>
              <a:t>Awards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7377" y="428018"/>
            <a:ext cx="4825158" cy="3297676"/>
          </a:xfrm>
        </p:spPr>
        <p:txBody>
          <a:bodyPr>
            <a:normAutofit fontScale="92500" lnSpcReduction="20000"/>
          </a:bodyPr>
          <a:lstStyle/>
          <a:p>
            <a:r>
              <a:rPr lang="en-CA" sz="2800" dirty="0"/>
              <a:t>Invitational</a:t>
            </a:r>
          </a:p>
          <a:p>
            <a:pPr lvl="1"/>
            <a:r>
              <a:rPr lang="en-CA" sz="2600" dirty="0"/>
              <a:t>Host is fully responsible for creating and obtaining all awards</a:t>
            </a:r>
          </a:p>
          <a:p>
            <a:pPr lvl="1"/>
            <a:r>
              <a:rPr lang="en-CA" sz="2600" dirty="0"/>
              <a:t>You may decide on what type of awards to give and how many but be sure to keep in line with technical rules and regulations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2149" y="3348476"/>
            <a:ext cx="4825159" cy="3183686"/>
          </a:xfrm>
        </p:spPr>
        <p:txBody>
          <a:bodyPr>
            <a:normAutofit fontScale="92500" lnSpcReduction="20000"/>
          </a:bodyPr>
          <a:lstStyle/>
          <a:p>
            <a:r>
              <a:rPr lang="en-CA" sz="2800" dirty="0"/>
              <a:t>GO Qualifying Events</a:t>
            </a:r>
          </a:p>
          <a:p>
            <a:pPr lvl="1"/>
            <a:r>
              <a:rPr lang="en-CA" sz="2600" dirty="0"/>
              <a:t>Host is responsible for ordering</a:t>
            </a:r>
          </a:p>
          <a:p>
            <a:pPr lvl="1"/>
            <a:r>
              <a:rPr lang="en-CA" sz="2600" dirty="0"/>
              <a:t>Host may choose to use own awards or awards from GO supplier</a:t>
            </a:r>
          </a:p>
          <a:p>
            <a:pPr lvl="1"/>
            <a:r>
              <a:rPr lang="en-CA" sz="2600" dirty="0"/>
              <a:t>Exception: TG Cups</a:t>
            </a:r>
          </a:p>
          <a:p>
            <a:pPr marL="457200" lvl="1" indent="0">
              <a:buNone/>
            </a:pPr>
            <a:endParaRPr lang="en-CA" sz="2600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6096000" y="3725694"/>
            <a:ext cx="4825159" cy="2629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600" dirty="0"/>
              <a:t>Tour Selection/Elite Ontario/Ontario Championships</a:t>
            </a:r>
          </a:p>
          <a:p>
            <a:pPr lvl="1"/>
            <a:r>
              <a:rPr lang="en-CA" sz="2200" dirty="0"/>
              <a:t>Host must use the GO awards</a:t>
            </a:r>
          </a:p>
          <a:p>
            <a:pPr lvl="1"/>
            <a:r>
              <a:rPr lang="en-CA" sz="2200" dirty="0"/>
              <a:t>Gymnastics Ontario orders awards on behalf of host</a:t>
            </a:r>
          </a:p>
          <a:p>
            <a:pPr marL="457200" lvl="1" indent="0">
              <a:buFont typeface="Wingdings 3" charset="2"/>
              <a:buNone/>
            </a:pPr>
            <a:endParaRPr lang="en-CA" sz="2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53222B-844A-4993-A102-D9A52E6332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20218" y="407145"/>
            <a:ext cx="4169214" cy="2345183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412E141-E685-4710-95E1-8AFED1CC7BE2}"/>
              </a:ext>
            </a:extLst>
          </p:cNvPr>
          <p:cNvSpPr txBox="1">
            <a:spLocks/>
          </p:cNvSpPr>
          <p:nvPr/>
        </p:nvSpPr>
        <p:spPr>
          <a:xfrm>
            <a:off x="4805304" y="958707"/>
            <a:ext cx="1904008" cy="1659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dirty="0"/>
              <a:t>Host is responsible for the cost of the awards and any related costs.</a:t>
            </a:r>
          </a:p>
        </p:txBody>
      </p:sp>
    </p:spTree>
    <p:extLst>
      <p:ext uri="{BB962C8B-B14F-4D97-AF65-F5344CB8AC3E}">
        <p14:creationId xmlns:p14="http://schemas.microsoft.com/office/powerpoint/2010/main" val="1074165673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7793" y="279256"/>
            <a:ext cx="5187018" cy="1320800"/>
          </a:xfrm>
        </p:spPr>
        <p:txBody>
          <a:bodyPr>
            <a:normAutofit/>
          </a:bodyPr>
          <a:lstStyle/>
          <a:p>
            <a:r>
              <a:rPr lang="en-CA" dirty="0"/>
              <a:t>Risk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1612" y="1982725"/>
            <a:ext cx="4184035" cy="2477386"/>
          </a:xfrm>
        </p:spPr>
        <p:txBody>
          <a:bodyPr>
            <a:normAutofit/>
          </a:bodyPr>
          <a:lstStyle/>
          <a:p>
            <a:r>
              <a:rPr lang="en-CA" sz="2400" dirty="0"/>
              <a:t>More detailed information in the MD Manual</a:t>
            </a:r>
          </a:p>
          <a:p>
            <a:pPr lvl="1"/>
            <a:r>
              <a:rPr lang="en-CA" sz="1800" dirty="0"/>
              <a:t>Negligence </a:t>
            </a:r>
          </a:p>
          <a:p>
            <a:pPr lvl="1"/>
            <a:r>
              <a:rPr lang="en-CA" sz="1800" dirty="0"/>
              <a:t>Liability</a:t>
            </a:r>
          </a:p>
          <a:p>
            <a:pPr lvl="1"/>
            <a:r>
              <a:rPr lang="en-CA" sz="1800" dirty="0"/>
              <a:t>Due diligence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11966" y="4875275"/>
            <a:ext cx="4184034" cy="1703469"/>
          </a:xfrm>
        </p:spPr>
        <p:txBody>
          <a:bodyPr>
            <a:normAutofit/>
          </a:bodyPr>
          <a:lstStyle/>
          <a:p>
            <a:r>
              <a:rPr lang="en-CA" sz="2400" dirty="0"/>
              <a:t>Medical</a:t>
            </a:r>
          </a:p>
          <a:p>
            <a:pPr lvl="1"/>
            <a:r>
              <a:rPr lang="en-CA" sz="1800" dirty="0"/>
              <a:t>First-Aid Certified</a:t>
            </a:r>
          </a:p>
          <a:p>
            <a:pPr lvl="1"/>
            <a:r>
              <a:rPr lang="en-CA" sz="1800" dirty="0"/>
              <a:t>Emergency Action Plan</a:t>
            </a:r>
          </a:p>
          <a:p>
            <a:pPr lvl="1"/>
            <a:r>
              <a:rPr lang="en-CA" sz="1800" dirty="0"/>
              <a:t>First Aid Kit</a:t>
            </a:r>
          </a:p>
        </p:txBody>
      </p:sp>
      <p:pic>
        <p:nvPicPr>
          <p:cNvPr id="7" name="Picture 6" descr="A picture containing person, man, holding, cellphone&#10;&#10;Description automatically generated">
            <a:extLst>
              <a:ext uri="{FF2B5EF4-FFF2-40B4-BE49-F238E27FC236}">
                <a16:creationId xmlns:a16="http://schemas.microsoft.com/office/drawing/2014/main" id="{E6B4D31C-72F4-4C44-9443-C94903C0A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7515" y="2445590"/>
            <a:ext cx="5410753" cy="292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3599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260ACC13-B825-49F3-93DE-C8B8F2FA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F947B31F-CA03-4793-845D-FD86BABC1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DCDDE94D-F78C-4A48-AEA6-E922FC99A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3445A886-F3CA-4DE4-90D7-535F9707B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A8999CB6-C053-418B-AE37-E470804D2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id="{81EA3E26-BFCD-4396-AE8A-2A9828BFF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1" name="Freeform 11">
              <a:extLst>
                <a:ext uri="{FF2B5EF4-FFF2-40B4-BE49-F238E27FC236}">
                  <a16:creationId xmlns:a16="http://schemas.microsoft.com/office/drawing/2014/main" id="{5F9BC582-73A6-4D8A-8738-E3647648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5673" r="26034"/>
          <a:stretch/>
        </p:blipFill>
        <p:spPr>
          <a:xfrm>
            <a:off x="6892924" y="10"/>
            <a:ext cx="529907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32760" y="0"/>
            <a:ext cx="2436813" cy="6858001"/>
            <a:chOff x="1320800" y="0"/>
            <a:chExt cx="2436813" cy="6858001"/>
          </a:xfrm>
        </p:grpSpPr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7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8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9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0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1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080" y="685800"/>
            <a:ext cx="5260680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dirty="0"/>
              <a:t>Competition Day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3468" y="2666999"/>
            <a:ext cx="5260680" cy="31242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/>
              <a:t>Prepare supplies ahead of time</a:t>
            </a:r>
          </a:p>
          <a:p>
            <a:r>
              <a:rPr lang="en-US" sz="2000"/>
              <a:t>Set up as much as you can the night before</a:t>
            </a:r>
          </a:p>
          <a:p>
            <a:r>
              <a:rPr lang="en-US" sz="2000"/>
              <a:t>Work with CCJ/Head Judge to assist in troubleshooting and to help the event run smoothly</a:t>
            </a:r>
          </a:p>
          <a:p>
            <a:r>
              <a:rPr lang="en-US" sz="2000"/>
              <a:t>Keep track of your schedule</a:t>
            </a:r>
          </a:p>
          <a:p>
            <a:r>
              <a:rPr lang="en-US" sz="2000"/>
              <a:t>Clean up and prepare for the next day</a:t>
            </a:r>
          </a:p>
        </p:txBody>
      </p:sp>
    </p:spTree>
    <p:extLst>
      <p:ext uri="{BB962C8B-B14F-4D97-AF65-F5344CB8AC3E}">
        <p14:creationId xmlns:p14="http://schemas.microsoft.com/office/powerpoint/2010/main" val="3940744784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3600" y="764373"/>
            <a:ext cx="6832600" cy="1293028"/>
          </a:xfrm>
        </p:spPr>
        <p:txBody>
          <a:bodyPr>
            <a:normAutofit/>
          </a:bodyPr>
          <a:lstStyle/>
          <a:p>
            <a:r>
              <a:rPr lang="en-CA" dirty="0"/>
              <a:t>WRAP UP!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6BE76194-A69E-C0F2-8DDD-9D03709A80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0" y="2194560"/>
          <a:ext cx="5410200" cy="4024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968068D-E74B-4419-8B3C-63EF57DCC08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598" r="44069" b="1"/>
          <a:stretch/>
        </p:blipFill>
        <p:spPr>
          <a:xfrm>
            <a:off x="1128545" y="621068"/>
            <a:ext cx="3644962" cy="547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259301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D4477A3-7936-4C6B-B46C-52E995312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44DEACC-B2E6-413E-B2B5-32022595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86714" y="-4763"/>
            <a:ext cx="5014912" cy="6862763"/>
            <a:chOff x="2928938" y="-4763"/>
            <a:chExt cx="5014912" cy="6862763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B2924236-7127-4774-B233-D9124F0C7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D053C6F-7187-4EE6-BAD9-1C484F29F9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226FAE39-4CC5-465A-ACFE-BE1C0E2F7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521EE7A0-BD65-4FD1-BD1D-B4674892A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Freeform 27">
              <a:extLst>
                <a:ext uri="{FF2B5EF4-FFF2-40B4-BE49-F238E27FC236}">
                  <a16:creationId xmlns:a16="http://schemas.microsoft.com/office/drawing/2014/main" id="{334E0A56-DA50-4F91-9938-4CDBECA73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Freeform 28">
              <a:extLst>
                <a:ext uri="{FF2B5EF4-FFF2-40B4-BE49-F238E27FC236}">
                  <a16:creationId xmlns:a16="http://schemas.microsoft.com/office/drawing/2014/main" id="{CD203DCD-B4AF-4693-A330-F23545344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47108" y="1702468"/>
            <a:ext cx="5258178" cy="3015582"/>
          </a:xfrm>
        </p:spPr>
        <p:txBody>
          <a:bodyPr>
            <a:normAutofit/>
          </a:bodyPr>
          <a:lstStyle/>
          <a:p>
            <a:pPr algn="ctr"/>
            <a:r>
              <a:rPr lang="en-CA" sz="3600"/>
              <a:t>Don’t forget that you can always contact your Program Manager or the Events Manager for assistance and questions</a:t>
            </a:r>
            <a:endParaRPr lang="en-CA" sz="3600" dirty="0"/>
          </a:p>
        </p:txBody>
      </p:sp>
      <p:sp>
        <p:nvSpPr>
          <p:cNvPr id="19" name="Rounded Rectangle 16">
            <a:extLst>
              <a:ext uri="{FF2B5EF4-FFF2-40B4-BE49-F238E27FC236}">
                <a16:creationId xmlns:a16="http://schemas.microsoft.com/office/drawing/2014/main" id="{C29A1D40-470D-401E-8548-6FF3CF377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694" y="648931"/>
            <a:ext cx="3982086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89FC3D-F2FB-45A3-B110-834D97431A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17015" y="1651741"/>
            <a:ext cx="3262262" cy="326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24151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5349</TotalTime>
  <Words>1531</Words>
  <Application>Microsoft Office PowerPoint</Application>
  <PresentationFormat>Widescreen</PresentationFormat>
  <Paragraphs>342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Corbel</vt:lpstr>
      <vt:lpstr>Wingdings</vt:lpstr>
      <vt:lpstr>Wingdings 3</vt:lpstr>
      <vt:lpstr>Parallax</vt:lpstr>
      <vt:lpstr>Meet Directors’ Course </vt:lpstr>
      <vt:lpstr>The Beginning</vt:lpstr>
      <vt:lpstr>Determine the size of your meet</vt:lpstr>
      <vt:lpstr>Steps/Guideline </vt:lpstr>
      <vt:lpstr>Committee</vt:lpstr>
      <vt:lpstr>Establish Your Committees</vt:lpstr>
      <vt:lpstr>Meetings and training</vt:lpstr>
      <vt:lpstr>Determine Facility/Venue</vt:lpstr>
      <vt:lpstr>Competition Venue</vt:lpstr>
      <vt:lpstr>Budget</vt:lpstr>
      <vt:lpstr>Gymnastics Ontario Sanctioning</vt:lpstr>
      <vt:lpstr>Event Directive This is your invitation</vt:lpstr>
      <vt:lpstr>Registration Information</vt:lpstr>
      <vt:lpstr>Registration Form (if applicable)</vt:lpstr>
      <vt:lpstr>Volunteers</vt:lpstr>
      <vt:lpstr>Sponsorship</vt:lpstr>
      <vt:lpstr>Publicity, Advertising &amp; Program</vt:lpstr>
      <vt:lpstr>Hosting &amp; Hospitality</vt:lpstr>
      <vt:lpstr>Hosting &amp; Hospitality continued</vt:lpstr>
      <vt:lpstr>Judges</vt:lpstr>
      <vt:lpstr>Judges continued</vt:lpstr>
      <vt:lpstr>Accommodations</vt:lpstr>
      <vt:lpstr>Scheduling – GO Meet</vt:lpstr>
      <vt:lpstr>Scheduling - Invitational</vt:lpstr>
      <vt:lpstr>Athlete Draw/Start Order</vt:lpstr>
      <vt:lpstr>Scoring</vt:lpstr>
      <vt:lpstr>Awards</vt:lpstr>
      <vt:lpstr>Risk Management</vt:lpstr>
      <vt:lpstr>Competition Day </vt:lpstr>
      <vt:lpstr>WRAP UP!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Directors’ Course</dc:title>
  <dc:creator>David Sandford</dc:creator>
  <cp:lastModifiedBy>Gymnastics Ontario</cp:lastModifiedBy>
  <cp:revision>20</cp:revision>
  <dcterms:created xsi:type="dcterms:W3CDTF">2019-09-30T15:18:08Z</dcterms:created>
  <dcterms:modified xsi:type="dcterms:W3CDTF">2025-09-29T16:56:44Z</dcterms:modified>
</cp:coreProperties>
</file>